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Lst>
  <p:sldSz cy="10287000" cx="18288000"/>
  <p:notesSz cx="6858000" cy="9144000"/>
  <p:embeddedFontLst>
    <p:embeddedFont>
      <p:font typeface="Poppins"/>
      <p:bold r:id="rId36"/>
      <p:boldItalic r:id="rId37"/>
    </p:embeddedFont>
    <p:embeddedFont>
      <p:font typeface="Gochi Hand"/>
      <p:regular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39" roundtripDataSignature="AMtx7mgTcac6Uk6AwWrsl3RHyQkKplwZa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E2EAC3F-02E0-4C9C-8E07-F4300FFA7E51}">
  <a:tblStyle styleId="{CE2EAC3F-02E0-4C9C-8E07-F4300FFA7E51}"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Poppins-boldItalic.fntdata"/><Relationship Id="rId14" Type="http://schemas.openxmlformats.org/officeDocument/2006/relationships/slide" Target="slides/slide8.xml"/><Relationship Id="rId36" Type="http://schemas.openxmlformats.org/officeDocument/2006/relationships/font" Target="fonts/Poppins-bold.fntdata"/><Relationship Id="rId17" Type="http://schemas.openxmlformats.org/officeDocument/2006/relationships/slide" Target="slides/slide11.xml"/><Relationship Id="rId39" Type="http://customschemas.google.com/relationships/presentationmetadata" Target="metadata"/><Relationship Id="rId16" Type="http://schemas.openxmlformats.org/officeDocument/2006/relationships/slide" Target="slides/slide10.xml"/><Relationship Id="rId38" Type="http://schemas.openxmlformats.org/officeDocument/2006/relationships/font" Target="fonts/GochiHand-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1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p1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1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p1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1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p1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 name="Google Shape;271;p1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p1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p1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p1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p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2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p2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2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p2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2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p2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2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 name="Google Shape;410;p2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2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 name="Google Shape;428;p2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2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5" name="Google Shape;435;p2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2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p2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2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p2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2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p2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2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p2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06" name="Google Shape;106;p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07" name="Google Shape;107;p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 name="Google Shape;108;p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p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0" name="Google Shape;110;p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23" name="Google Shape;123;p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24" name="Google Shape;124;p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p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 name="Google Shape;126;p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27" name="Google Shape;127;p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p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p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p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p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p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4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40"/>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4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41"/>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41"/>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4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4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4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3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3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34"/>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3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3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3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3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3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3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36"/>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36"/>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3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8"/>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8"/>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38"/>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9"/>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9"/>
          <p:cNvSpPr/>
          <p:nvPr>
            <p:ph idx="2" type="pic"/>
          </p:nvPr>
        </p:nvSpPr>
        <p:spPr>
          <a:xfrm>
            <a:off x="1792288" y="612775"/>
            <a:ext cx="5486400" cy="4114800"/>
          </a:xfrm>
          <a:prstGeom prst="rect">
            <a:avLst/>
          </a:prstGeom>
          <a:noFill/>
          <a:ln>
            <a:noFill/>
          </a:ln>
        </p:spPr>
      </p:sp>
      <p:sp>
        <p:nvSpPr>
          <p:cNvPr id="68" name="Google Shape;68;p39"/>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3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1.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3.jp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0.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10.png"/><Relationship Id="rId5" Type="http://schemas.openxmlformats.org/officeDocument/2006/relationships/image" Target="../media/image5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3.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0.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0.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7.png"/><Relationship Id="rId6" Type="http://schemas.openxmlformats.org/officeDocument/2006/relationships/image" Target="../media/image1.png"/><Relationship Id="rId7"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9.jp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4.png"/><Relationship Id="rId4" Type="http://schemas.openxmlformats.org/officeDocument/2006/relationships/image" Target="../media/image55.png"/><Relationship Id="rId5"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1.png"/><Relationship Id="rId4" Type="http://schemas.openxmlformats.org/officeDocument/2006/relationships/image" Target="../media/image37.png"/><Relationship Id="rId5"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9.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9.jp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7.png"/><Relationship Id="rId6" Type="http://schemas.openxmlformats.org/officeDocument/2006/relationships/image" Target="../media/image1.png"/><Relationship Id="rId7" Type="http://schemas.openxmlformats.org/officeDocument/2006/relationships/image" Target="../media/image3.png"/><Relationship Id="rId8"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23.png"/><Relationship Id="rId5"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7.jpg"/><Relationship Id="rId4" Type="http://schemas.openxmlformats.org/officeDocument/2006/relationships/image" Target="../media/image24.png"/><Relationship Id="rId5" Type="http://schemas.openxmlformats.org/officeDocument/2006/relationships/image" Target="../media/image27.jpg"/><Relationship Id="rId6" Type="http://schemas.openxmlformats.org/officeDocument/2006/relationships/image" Target="../media/image15.png"/><Relationship Id="rId7"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p:nvPr/>
        </p:nvSpPr>
        <p:spPr>
          <a:xfrm>
            <a:off x="0" y="-1664375"/>
            <a:ext cx="20436840" cy="12184380"/>
          </a:xfrm>
          <a:custGeom>
            <a:rect b="b" l="l" r="r" t="t"/>
            <a:pathLst>
              <a:path extrusionOk="0" h="12184380" w="18288000">
                <a:moveTo>
                  <a:pt x="0" y="0"/>
                </a:moveTo>
                <a:lnTo>
                  <a:pt x="18288000" y="0"/>
                </a:lnTo>
                <a:lnTo>
                  <a:pt x="18288000" y="12184380"/>
                </a:lnTo>
                <a:lnTo>
                  <a:pt x="0" y="12184380"/>
                </a:lnTo>
                <a:lnTo>
                  <a:pt x="0" y="0"/>
                </a:lnTo>
                <a:close/>
              </a:path>
            </a:pathLst>
          </a:custGeom>
          <a:blipFill rotWithShape="1">
            <a:blip r:embed="rId3">
              <a:alphaModFix/>
            </a:blip>
            <a:stretch>
              <a:fillRect b="0" l="0" r="0" t="0"/>
            </a:stretch>
          </a:blipFill>
          <a:ln>
            <a:noFill/>
          </a:ln>
        </p:spPr>
      </p:sp>
      <p:sp>
        <p:nvSpPr>
          <p:cNvPr id="89" name="Google Shape;89;p1"/>
          <p:cNvSpPr/>
          <p:nvPr/>
        </p:nvSpPr>
        <p:spPr>
          <a:xfrm>
            <a:off x="591354" y="7752676"/>
            <a:ext cx="2256546" cy="2256546"/>
          </a:xfrm>
          <a:custGeom>
            <a:rect b="b" l="l" r="r" t="t"/>
            <a:pathLst>
              <a:path extrusionOk="0" h="2256546" w="2256546">
                <a:moveTo>
                  <a:pt x="0" y="0"/>
                </a:moveTo>
                <a:lnTo>
                  <a:pt x="2256547" y="0"/>
                </a:lnTo>
                <a:lnTo>
                  <a:pt x="2256547" y="2256546"/>
                </a:lnTo>
                <a:lnTo>
                  <a:pt x="0" y="2256546"/>
                </a:lnTo>
                <a:lnTo>
                  <a:pt x="0" y="0"/>
                </a:lnTo>
                <a:close/>
              </a:path>
            </a:pathLst>
          </a:custGeom>
          <a:blipFill rotWithShape="1">
            <a:blip r:embed="rId4">
              <a:alphaModFix/>
            </a:blip>
            <a:stretch>
              <a:fillRect b="0" l="0" r="0" t="0"/>
            </a:stretch>
          </a:blipFill>
          <a:ln>
            <a:noFill/>
          </a:ln>
        </p:spPr>
      </p:sp>
      <p:sp>
        <p:nvSpPr>
          <p:cNvPr id="90" name="Google Shape;90;p1"/>
          <p:cNvSpPr txBox="1"/>
          <p:nvPr/>
        </p:nvSpPr>
        <p:spPr>
          <a:xfrm>
            <a:off x="1178932" y="4757772"/>
            <a:ext cx="15930137" cy="2072828"/>
          </a:xfrm>
          <a:prstGeom prst="rect">
            <a:avLst/>
          </a:prstGeom>
          <a:noFill/>
          <a:ln>
            <a:noFill/>
          </a:ln>
        </p:spPr>
        <p:txBody>
          <a:bodyPr anchorCtr="0" anchor="t" bIns="0" lIns="0" spcFirstLastPara="1" rIns="0" wrap="square" tIns="0">
            <a:spAutoFit/>
          </a:bodyPr>
          <a:lstStyle/>
          <a:p>
            <a:pPr indent="0" lvl="0" marL="0" marR="0" rtl="0" algn="ctr">
              <a:lnSpc>
                <a:spcPct val="140041"/>
              </a:lnSpc>
              <a:spcBef>
                <a:spcPts val="0"/>
              </a:spcBef>
              <a:spcAft>
                <a:spcPts val="0"/>
              </a:spcAft>
              <a:buNone/>
            </a:pPr>
            <a:r>
              <a:rPr b="1" i="0" lang="en-US" sz="3891" u="none" cap="none" strike="noStrike">
                <a:solidFill>
                  <a:srgbClr val="FFFFFF"/>
                </a:solidFill>
                <a:latin typeface="Poppins"/>
                <a:ea typeface="Poppins"/>
                <a:cs typeface="Poppins"/>
                <a:sym typeface="Poppins"/>
              </a:rPr>
              <a:t>Feel free to ask us anything or just have a chat before we start! We have not started recording yet and would love to hear from you how you are feeling! </a:t>
            </a:r>
            <a:endParaRPr/>
          </a:p>
        </p:txBody>
      </p:sp>
      <p:sp>
        <p:nvSpPr>
          <p:cNvPr id="91" name="Google Shape;91;p1"/>
          <p:cNvSpPr txBox="1"/>
          <p:nvPr/>
        </p:nvSpPr>
        <p:spPr>
          <a:xfrm>
            <a:off x="3213540" y="9013355"/>
            <a:ext cx="14637115" cy="960307"/>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1" i="0" lang="en-US" sz="2692" u="none" cap="none" strike="noStrike">
                <a:solidFill>
                  <a:srgbClr val="FFFFFF"/>
                </a:solidFill>
                <a:latin typeface="Poppins"/>
                <a:ea typeface="Poppins"/>
                <a:cs typeface="Poppins"/>
                <a:sym typeface="Poppins"/>
              </a:rPr>
              <a:t>If you haven’t done so, please fill in this consent form so we can ensure ethical use of the data collected in this workshop</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0"/>
          <p:cNvSpPr/>
          <p:nvPr/>
        </p:nvSpPr>
        <p:spPr>
          <a:xfrm>
            <a:off x="0" y="-2742375"/>
            <a:ext cx="20798915" cy="13347149"/>
          </a:xfrm>
          <a:custGeom>
            <a:rect b="b" l="l" r="r" t="t"/>
            <a:pathLst>
              <a:path extrusionOk="0" h="13347149" w="18865229">
                <a:moveTo>
                  <a:pt x="0" y="0"/>
                </a:moveTo>
                <a:lnTo>
                  <a:pt x="18865229" y="0"/>
                </a:lnTo>
                <a:lnTo>
                  <a:pt x="18865229" y="13347150"/>
                </a:lnTo>
                <a:lnTo>
                  <a:pt x="0" y="13347150"/>
                </a:lnTo>
                <a:lnTo>
                  <a:pt x="0" y="0"/>
                </a:lnTo>
                <a:close/>
              </a:path>
            </a:pathLst>
          </a:custGeom>
          <a:blipFill rotWithShape="1">
            <a:blip r:embed="rId3">
              <a:alphaModFix/>
            </a:blip>
            <a:stretch>
              <a:fillRect b="0" l="0" r="0" t="0"/>
            </a:stretch>
          </a:blipFill>
          <a:ln>
            <a:noFill/>
          </a:ln>
        </p:spPr>
      </p:sp>
      <p:sp>
        <p:nvSpPr>
          <p:cNvPr id="213" name="Google Shape;213;p10"/>
          <p:cNvSpPr txBox="1"/>
          <p:nvPr/>
        </p:nvSpPr>
        <p:spPr>
          <a:xfrm>
            <a:off x="897750" y="671150"/>
            <a:ext cx="7348500" cy="41862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7999" u="none" cap="none" strike="noStrike">
                <a:solidFill>
                  <a:srgbClr val="F4EADF"/>
                </a:solidFill>
                <a:latin typeface="Poppins"/>
                <a:ea typeface="Poppins"/>
                <a:cs typeface="Poppins"/>
                <a:sym typeface="Poppins"/>
              </a:rPr>
              <a:t>Looking at </a:t>
            </a:r>
            <a:endParaRPr/>
          </a:p>
          <a:p>
            <a:pPr indent="0" lvl="0" marL="0" marR="0" rtl="0" algn="l">
              <a:lnSpc>
                <a:spcPct val="120002"/>
              </a:lnSpc>
              <a:spcBef>
                <a:spcPts val="0"/>
              </a:spcBef>
              <a:spcAft>
                <a:spcPts val="0"/>
              </a:spcAft>
              <a:buNone/>
            </a:pPr>
            <a:r>
              <a:rPr b="1" i="0" lang="en-US" sz="7999" u="none" cap="none" strike="noStrike">
                <a:solidFill>
                  <a:srgbClr val="F4EADF"/>
                </a:solidFill>
                <a:latin typeface="Poppins"/>
                <a:ea typeface="Poppins"/>
                <a:cs typeface="Poppins"/>
                <a:sym typeface="Poppins"/>
              </a:rPr>
              <a:t>the Core Concepts</a:t>
            </a:r>
            <a:endParaRPr/>
          </a:p>
        </p:txBody>
      </p:sp>
      <p:sp>
        <p:nvSpPr>
          <p:cNvPr id="214" name="Google Shape;214;p10"/>
          <p:cNvSpPr/>
          <p:nvPr/>
        </p:nvSpPr>
        <p:spPr>
          <a:xfrm>
            <a:off x="7988345" y="2320198"/>
            <a:ext cx="10299655" cy="7966802"/>
          </a:xfrm>
          <a:custGeom>
            <a:rect b="b" l="l" r="r" t="t"/>
            <a:pathLst>
              <a:path extrusionOk="0" h="7966802" w="10299655">
                <a:moveTo>
                  <a:pt x="0" y="0"/>
                </a:moveTo>
                <a:lnTo>
                  <a:pt x="10299655" y="0"/>
                </a:lnTo>
                <a:lnTo>
                  <a:pt x="10299655" y="7966802"/>
                </a:lnTo>
                <a:lnTo>
                  <a:pt x="0" y="7966802"/>
                </a:lnTo>
                <a:lnTo>
                  <a:pt x="0" y="0"/>
                </a:lnTo>
                <a:close/>
              </a:path>
            </a:pathLst>
          </a:custGeom>
          <a:blipFill rotWithShape="1">
            <a:blip r:embed="rId4">
              <a:alphaModFix/>
            </a:blip>
            <a:stretch>
              <a:fillRect b="0" l="-12870" r="-3114"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grpSp>
        <p:nvGrpSpPr>
          <p:cNvPr id="219" name="Google Shape;219;p11"/>
          <p:cNvGrpSpPr/>
          <p:nvPr/>
        </p:nvGrpSpPr>
        <p:grpSpPr>
          <a:xfrm>
            <a:off x="-172767" y="9450689"/>
            <a:ext cx="18633533" cy="1057841"/>
            <a:chOff x="0" y="-38100"/>
            <a:chExt cx="4907597" cy="278608"/>
          </a:xfrm>
        </p:grpSpPr>
        <p:sp>
          <p:nvSpPr>
            <p:cNvPr id="220" name="Google Shape;220;p11"/>
            <p:cNvSpPr/>
            <p:nvPr/>
          </p:nvSpPr>
          <p:spPr>
            <a:xfrm>
              <a:off x="0" y="0"/>
              <a:ext cx="4907597" cy="240508"/>
            </a:xfrm>
            <a:custGeom>
              <a:rect b="b" l="l" r="r" t="t"/>
              <a:pathLst>
                <a:path extrusionOk="0" h="240508" w="4907597">
                  <a:moveTo>
                    <a:pt x="0" y="0"/>
                  </a:moveTo>
                  <a:lnTo>
                    <a:pt x="4907597" y="0"/>
                  </a:lnTo>
                  <a:lnTo>
                    <a:pt x="4907597" y="240508"/>
                  </a:lnTo>
                  <a:lnTo>
                    <a:pt x="0" y="240508"/>
                  </a:lnTo>
                  <a:close/>
                </a:path>
              </a:pathLst>
            </a:custGeom>
            <a:solidFill>
              <a:srgbClr val="154914"/>
            </a:solidFill>
            <a:ln>
              <a:noFill/>
            </a:ln>
          </p:spPr>
        </p:sp>
        <p:sp>
          <p:nvSpPr>
            <p:cNvPr id="221" name="Google Shape;221;p11"/>
            <p:cNvSpPr txBox="1"/>
            <p:nvPr/>
          </p:nvSpPr>
          <p:spPr>
            <a:xfrm>
              <a:off x="0" y="-38100"/>
              <a:ext cx="4907597" cy="278608"/>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 name="Google Shape;222;p11"/>
          <p:cNvGrpSpPr/>
          <p:nvPr/>
        </p:nvGrpSpPr>
        <p:grpSpPr>
          <a:xfrm>
            <a:off x="0" y="-398816"/>
            <a:ext cx="18633533" cy="1057841"/>
            <a:chOff x="0" y="-38100"/>
            <a:chExt cx="4907597" cy="278608"/>
          </a:xfrm>
        </p:grpSpPr>
        <p:sp>
          <p:nvSpPr>
            <p:cNvPr id="223" name="Google Shape;223;p11"/>
            <p:cNvSpPr/>
            <p:nvPr/>
          </p:nvSpPr>
          <p:spPr>
            <a:xfrm>
              <a:off x="0" y="0"/>
              <a:ext cx="4907597" cy="240508"/>
            </a:xfrm>
            <a:custGeom>
              <a:rect b="b" l="l" r="r" t="t"/>
              <a:pathLst>
                <a:path extrusionOk="0" h="240508" w="4907597">
                  <a:moveTo>
                    <a:pt x="0" y="0"/>
                  </a:moveTo>
                  <a:lnTo>
                    <a:pt x="4907597" y="0"/>
                  </a:lnTo>
                  <a:lnTo>
                    <a:pt x="4907597" y="240508"/>
                  </a:lnTo>
                  <a:lnTo>
                    <a:pt x="0" y="240508"/>
                  </a:lnTo>
                  <a:close/>
                </a:path>
              </a:pathLst>
            </a:custGeom>
            <a:solidFill>
              <a:srgbClr val="154914"/>
            </a:solidFill>
            <a:ln>
              <a:noFill/>
            </a:ln>
          </p:spPr>
        </p:sp>
        <p:sp>
          <p:nvSpPr>
            <p:cNvPr id="224" name="Google Shape;224;p11"/>
            <p:cNvSpPr txBox="1"/>
            <p:nvPr/>
          </p:nvSpPr>
          <p:spPr>
            <a:xfrm>
              <a:off x="0" y="-38100"/>
              <a:ext cx="4907597" cy="278608"/>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5" name="Google Shape;225;p11"/>
          <p:cNvSpPr/>
          <p:nvPr/>
        </p:nvSpPr>
        <p:spPr>
          <a:xfrm>
            <a:off x="6538586" y="3258947"/>
            <a:ext cx="5210827" cy="5210827"/>
          </a:xfrm>
          <a:custGeom>
            <a:rect b="b" l="l" r="r" t="t"/>
            <a:pathLst>
              <a:path extrusionOk="0" h="5210827" w="5210827">
                <a:moveTo>
                  <a:pt x="0" y="0"/>
                </a:moveTo>
                <a:lnTo>
                  <a:pt x="5210828" y="0"/>
                </a:lnTo>
                <a:lnTo>
                  <a:pt x="5210828" y="5210827"/>
                </a:lnTo>
                <a:lnTo>
                  <a:pt x="0" y="5210827"/>
                </a:lnTo>
                <a:lnTo>
                  <a:pt x="0" y="0"/>
                </a:lnTo>
                <a:close/>
              </a:path>
            </a:pathLst>
          </a:custGeom>
          <a:blipFill rotWithShape="1">
            <a:blip r:embed="rId3">
              <a:alphaModFix/>
            </a:blip>
            <a:stretch>
              <a:fillRect b="0" l="0" r="0" t="0"/>
            </a:stretch>
          </a:blipFill>
          <a:ln>
            <a:noFill/>
          </a:ln>
        </p:spPr>
      </p:sp>
      <p:sp>
        <p:nvSpPr>
          <p:cNvPr id="226" name="Google Shape;226;p11"/>
          <p:cNvSpPr txBox="1"/>
          <p:nvPr/>
        </p:nvSpPr>
        <p:spPr>
          <a:xfrm>
            <a:off x="2242393" y="1472626"/>
            <a:ext cx="13803214" cy="84334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1" lang="en-US" sz="4672" u="none" cap="none" strike="noStrike">
                <a:solidFill>
                  <a:srgbClr val="24362C"/>
                </a:solidFill>
                <a:latin typeface="Poppins"/>
                <a:ea typeface="Poppins"/>
                <a:cs typeface="Poppins"/>
                <a:sym typeface="Poppins"/>
              </a:rPr>
              <a:t>What does positionality mean to you?</a:t>
            </a:r>
            <a:endParaRPr/>
          </a:p>
        </p:txBody>
      </p:sp>
      <p:sp>
        <p:nvSpPr>
          <p:cNvPr id="227" name="Google Shape;227;p11"/>
          <p:cNvSpPr txBox="1"/>
          <p:nvPr/>
        </p:nvSpPr>
        <p:spPr>
          <a:xfrm>
            <a:off x="15695674" y="8024589"/>
            <a:ext cx="1935622" cy="414655"/>
          </a:xfrm>
          <a:prstGeom prst="rect">
            <a:avLst/>
          </a:prstGeom>
          <a:noFill/>
          <a:ln>
            <a:noFill/>
          </a:ln>
        </p:spPr>
        <p:txBody>
          <a:bodyPr anchorCtr="0" anchor="t" bIns="0" lIns="0" spcFirstLastPara="1" rIns="0" wrap="square" tIns="0">
            <a:spAutoFit/>
          </a:bodyPr>
          <a:lstStyle/>
          <a:p>
            <a:pPr indent="0" lvl="0" marL="0" marR="0" rtl="0" algn="ctr">
              <a:lnSpc>
                <a:spcPct val="130011"/>
              </a:lnSpc>
              <a:spcBef>
                <a:spcPts val="0"/>
              </a:spcBef>
              <a:spcAft>
                <a:spcPts val="0"/>
              </a:spcAft>
              <a:buNone/>
            </a:pPr>
            <a:r>
              <a:rPr b="1" i="0" lang="en-US" sz="2599" u="none" cap="none" strike="noStrike">
                <a:solidFill>
                  <a:srgbClr val="FFFFFF"/>
                </a:solidFill>
                <a:latin typeface="Arial"/>
                <a:ea typeface="Arial"/>
                <a:cs typeface="Arial"/>
                <a:sym typeface="Arial"/>
              </a:rPr>
              <a:t> 20 mins</a:t>
            </a:r>
            <a:endParaRPr/>
          </a:p>
        </p:txBody>
      </p:sp>
      <p:pic>
        <p:nvPicPr>
          <p:cNvPr id="228" name="Google Shape;228;p11" title="mentimeter_qr_code-3.png"/>
          <p:cNvPicPr preferRelativeResize="0"/>
          <p:nvPr/>
        </p:nvPicPr>
        <p:blipFill>
          <a:blip r:embed="rId4">
            <a:alphaModFix/>
          </a:blip>
          <a:stretch>
            <a:fillRect/>
          </a:stretch>
        </p:blipFill>
        <p:spPr>
          <a:xfrm>
            <a:off x="6358388" y="3097726"/>
            <a:ext cx="5571225" cy="5571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4914"/>
        </a:solidFill>
      </p:bgPr>
    </p:bg>
    <p:spTree>
      <p:nvGrpSpPr>
        <p:cNvPr id="232" name="Shape 232"/>
        <p:cNvGrpSpPr/>
        <p:nvPr/>
      </p:nvGrpSpPr>
      <p:grpSpPr>
        <a:xfrm>
          <a:off x="0" y="0"/>
          <a:ext cx="0" cy="0"/>
          <a:chOff x="0" y="0"/>
          <a:chExt cx="0" cy="0"/>
        </a:xfrm>
      </p:grpSpPr>
      <p:grpSp>
        <p:nvGrpSpPr>
          <p:cNvPr id="233" name="Google Shape;233;p12"/>
          <p:cNvGrpSpPr/>
          <p:nvPr/>
        </p:nvGrpSpPr>
        <p:grpSpPr>
          <a:xfrm>
            <a:off x="1257300" y="547688"/>
            <a:ext cx="15773400" cy="1988345"/>
            <a:chOff x="0" y="0"/>
            <a:chExt cx="21031200" cy="2651126"/>
          </a:xfrm>
        </p:grpSpPr>
        <p:sp>
          <p:nvSpPr>
            <p:cNvPr id="234" name="Google Shape;234;p12"/>
            <p:cNvSpPr/>
            <p:nvPr/>
          </p:nvSpPr>
          <p:spPr>
            <a:xfrm>
              <a:off x="0" y="0"/>
              <a:ext cx="21031200" cy="2651126"/>
            </a:xfrm>
            <a:custGeom>
              <a:rect b="b" l="l" r="r" t="t"/>
              <a:pathLst>
                <a:path extrusionOk="0" h="2651126" w="21031200">
                  <a:moveTo>
                    <a:pt x="0" y="0"/>
                  </a:moveTo>
                  <a:lnTo>
                    <a:pt x="21031200" y="0"/>
                  </a:lnTo>
                  <a:lnTo>
                    <a:pt x="21031200" y="2651126"/>
                  </a:lnTo>
                  <a:lnTo>
                    <a:pt x="0" y="2651126"/>
                  </a:lnTo>
                  <a:close/>
                </a:path>
              </a:pathLst>
            </a:custGeom>
            <a:solidFill>
              <a:srgbClr val="000000">
                <a:alpha val="0"/>
              </a:srgbClr>
            </a:solidFill>
            <a:ln>
              <a:noFill/>
            </a:ln>
          </p:spPr>
        </p:sp>
        <p:sp>
          <p:nvSpPr>
            <p:cNvPr id="235" name="Google Shape;235;p12"/>
            <p:cNvSpPr txBox="1"/>
            <p:nvPr/>
          </p:nvSpPr>
          <p:spPr>
            <a:xfrm>
              <a:off x="0" y="66675"/>
              <a:ext cx="21031200" cy="2584451"/>
            </a:xfrm>
            <a:prstGeom prst="rect">
              <a:avLst/>
            </a:prstGeom>
            <a:noFill/>
            <a:ln>
              <a:noFill/>
            </a:ln>
          </p:spPr>
          <p:txBody>
            <a:bodyPr anchorCtr="0" anchor="ctr" bIns="0" lIns="0" spcFirstLastPara="1" rIns="0" wrap="square" tIns="0">
              <a:noAutofit/>
            </a:bodyPr>
            <a:lstStyle/>
            <a:p>
              <a:pPr indent="0" lvl="0" marL="0" marR="0" rtl="0" algn="l">
                <a:lnSpc>
                  <a:spcPct val="108000"/>
                </a:lnSpc>
                <a:spcBef>
                  <a:spcPts val="0"/>
                </a:spcBef>
                <a:spcAft>
                  <a:spcPts val="0"/>
                </a:spcAft>
                <a:buNone/>
              </a:pPr>
              <a:r>
                <a:rPr lang="en-US" sz="6600">
                  <a:solidFill>
                    <a:srgbClr val="FFFFFF"/>
                  </a:solidFill>
                </a:rPr>
                <a:t>How your identity relates to your teaching practice</a:t>
              </a:r>
              <a:endParaRPr/>
            </a:p>
          </p:txBody>
        </p:sp>
      </p:grpSp>
      <p:sp>
        <p:nvSpPr>
          <p:cNvPr id="236" name="Google Shape;236;p12"/>
          <p:cNvSpPr txBox="1"/>
          <p:nvPr/>
        </p:nvSpPr>
        <p:spPr>
          <a:xfrm>
            <a:off x="1348740" y="2831783"/>
            <a:ext cx="10485120" cy="6387942"/>
          </a:xfrm>
          <a:prstGeom prst="rect">
            <a:avLst/>
          </a:prstGeom>
          <a:noFill/>
          <a:ln>
            <a:noFill/>
          </a:ln>
        </p:spPr>
        <p:txBody>
          <a:bodyPr anchorCtr="0" anchor="t" bIns="0" lIns="0" spcFirstLastPara="1" rIns="0" wrap="square" tIns="0">
            <a:spAutoFit/>
          </a:bodyPr>
          <a:lstStyle/>
          <a:p>
            <a:pPr indent="-380047" lvl="1" marL="760095" marR="0" rtl="0" algn="l">
              <a:lnSpc>
                <a:spcPct val="108000"/>
              </a:lnSpc>
              <a:spcBef>
                <a:spcPts val="0"/>
              </a:spcBef>
              <a:spcAft>
                <a:spcPts val="0"/>
              </a:spcAft>
              <a:buClr>
                <a:srgbClr val="FFFFFF"/>
              </a:buClr>
              <a:buSzPts val="4200"/>
              <a:buFont typeface="Arial"/>
              <a:buChar char="•"/>
            </a:pPr>
            <a:r>
              <a:rPr b="0" i="0" lang="en-US" sz="4200" u="none" cap="none" strike="noStrike">
                <a:solidFill>
                  <a:srgbClr val="FFFFFF"/>
                </a:solidFill>
                <a:latin typeface="Arial"/>
                <a:ea typeface="Arial"/>
                <a:cs typeface="Arial"/>
                <a:sym typeface="Arial"/>
              </a:rPr>
              <a:t>It is your personal sense of who you are, a collection of unique characteristics, beliefs, interests and life experiences that help us to define ourselves.</a:t>
            </a:r>
            <a:endParaRPr/>
          </a:p>
          <a:p>
            <a:pPr indent="-380047" lvl="1" marL="760095" marR="0" rtl="0" algn="l">
              <a:lnSpc>
                <a:spcPct val="108000"/>
              </a:lnSpc>
              <a:spcBef>
                <a:spcPts val="0"/>
              </a:spcBef>
              <a:spcAft>
                <a:spcPts val="0"/>
              </a:spcAft>
              <a:buClr>
                <a:srgbClr val="FFFFFF"/>
              </a:buClr>
              <a:buSzPts val="4200"/>
              <a:buFont typeface="Arial"/>
              <a:buChar char="•"/>
            </a:pPr>
            <a:r>
              <a:rPr b="0" i="0" lang="en-US" sz="4200" u="none" cap="none" strike="noStrike">
                <a:solidFill>
                  <a:srgbClr val="FFFFFF"/>
                </a:solidFill>
                <a:latin typeface="Arial"/>
                <a:ea typeface="Arial"/>
                <a:cs typeface="Arial"/>
                <a:sym typeface="Arial"/>
              </a:rPr>
              <a:t>A person’s identity also includes chosen aspects like being a parent, a teacher, or a musician.</a:t>
            </a:r>
            <a:endParaRPr/>
          </a:p>
          <a:p>
            <a:pPr indent="-380047" lvl="1" marL="760095" marR="0" rtl="0" algn="l">
              <a:lnSpc>
                <a:spcPct val="108000"/>
              </a:lnSpc>
              <a:spcBef>
                <a:spcPts val="0"/>
              </a:spcBef>
              <a:spcAft>
                <a:spcPts val="0"/>
              </a:spcAft>
              <a:buClr>
                <a:srgbClr val="FFFFFF"/>
              </a:buClr>
              <a:buSzPts val="4200"/>
              <a:buFont typeface="Arial"/>
              <a:buChar char="•"/>
            </a:pPr>
            <a:r>
              <a:rPr b="0" i="0" lang="en-US" sz="4200" u="none" cap="none" strike="noStrike">
                <a:solidFill>
                  <a:srgbClr val="FFFFFF"/>
                </a:solidFill>
                <a:latin typeface="Arial"/>
                <a:ea typeface="Arial"/>
                <a:cs typeface="Arial"/>
                <a:sym typeface="Arial"/>
              </a:rPr>
              <a:t>But also include our beliefs and affiliations</a:t>
            </a:r>
            <a:endParaRPr/>
          </a:p>
        </p:txBody>
      </p:sp>
      <p:sp>
        <p:nvSpPr>
          <p:cNvPr descr="5 Lies We Believe About Our Identity ..." id="237" name="Google Shape;237;p12"/>
          <p:cNvSpPr/>
          <p:nvPr/>
        </p:nvSpPr>
        <p:spPr>
          <a:xfrm>
            <a:off x="12553950" y="3095625"/>
            <a:ext cx="4476750" cy="4095750"/>
          </a:xfrm>
          <a:custGeom>
            <a:rect b="b" l="l" r="r" t="t"/>
            <a:pathLst>
              <a:path extrusionOk="0" h="5461000" w="5969000">
                <a:moveTo>
                  <a:pt x="0" y="0"/>
                </a:moveTo>
                <a:lnTo>
                  <a:pt x="5969000" y="0"/>
                </a:lnTo>
                <a:lnTo>
                  <a:pt x="5969000" y="5461000"/>
                </a:lnTo>
                <a:lnTo>
                  <a:pt x="0" y="5461000"/>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4914"/>
        </a:solidFill>
      </p:bgPr>
    </p:bg>
    <p:spTree>
      <p:nvGrpSpPr>
        <p:cNvPr id="241" name="Shape 241"/>
        <p:cNvGrpSpPr/>
        <p:nvPr/>
      </p:nvGrpSpPr>
      <p:grpSpPr>
        <a:xfrm>
          <a:off x="0" y="0"/>
          <a:ext cx="0" cy="0"/>
          <a:chOff x="0" y="0"/>
          <a:chExt cx="0" cy="0"/>
        </a:xfrm>
      </p:grpSpPr>
      <p:grpSp>
        <p:nvGrpSpPr>
          <p:cNvPr id="242" name="Google Shape;242;p13"/>
          <p:cNvGrpSpPr/>
          <p:nvPr/>
        </p:nvGrpSpPr>
        <p:grpSpPr>
          <a:xfrm>
            <a:off x="12915900" y="9534525"/>
            <a:ext cx="4114800" cy="547688"/>
            <a:chOff x="0" y="0"/>
            <a:chExt cx="5486400" cy="730250"/>
          </a:xfrm>
        </p:grpSpPr>
        <p:sp>
          <p:nvSpPr>
            <p:cNvPr id="243" name="Google Shape;243;p13"/>
            <p:cNvSpPr/>
            <p:nvPr/>
          </p:nvSpPr>
          <p:spPr>
            <a:xfrm>
              <a:off x="0" y="0"/>
              <a:ext cx="5486400" cy="730250"/>
            </a:xfrm>
            <a:custGeom>
              <a:rect b="b" l="l" r="r" t="t"/>
              <a:pathLst>
                <a:path extrusionOk="0" h="730250" w="5486400">
                  <a:moveTo>
                    <a:pt x="0" y="0"/>
                  </a:moveTo>
                  <a:lnTo>
                    <a:pt x="5486400" y="0"/>
                  </a:lnTo>
                  <a:lnTo>
                    <a:pt x="5486400" y="730250"/>
                  </a:lnTo>
                  <a:lnTo>
                    <a:pt x="0" y="730250"/>
                  </a:lnTo>
                  <a:close/>
                </a:path>
              </a:pathLst>
            </a:custGeom>
            <a:solidFill>
              <a:srgbClr val="000000">
                <a:alpha val="0"/>
              </a:srgbClr>
            </a:solidFill>
            <a:ln>
              <a:noFill/>
            </a:ln>
          </p:spPr>
        </p:sp>
        <p:sp>
          <p:nvSpPr>
            <p:cNvPr id="244" name="Google Shape;244;p13"/>
            <p:cNvSpPr txBox="1"/>
            <p:nvPr/>
          </p:nvSpPr>
          <p:spPr>
            <a:xfrm>
              <a:off x="0" y="0"/>
              <a:ext cx="5486400" cy="730250"/>
            </a:xfrm>
            <a:prstGeom prst="rect">
              <a:avLst/>
            </a:prstGeom>
            <a:noFill/>
            <a:ln>
              <a:noFill/>
            </a:ln>
          </p:spPr>
          <p:txBody>
            <a:bodyPr anchorCtr="0" anchor="ctr" bIns="0" lIns="0" spcFirstLastPara="1" rIns="0" wrap="square" tIns="0">
              <a:noAutofit/>
            </a:bodyPr>
            <a:lstStyle/>
            <a:p>
              <a:pPr indent="0" lvl="0" marL="0" marR="0" rtl="0" algn="r">
                <a:lnSpc>
                  <a:spcPct val="120000"/>
                </a:lnSpc>
                <a:spcBef>
                  <a:spcPts val="0"/>
                </a:spcBef>
                <a:spcAft>
                  <a:spcPts val="0"/>
                </a:spcAft>
                <a:buNone/>
              </a:pPr>
              <a:r>
                <a:rPr b="0" i="0" lang="en-US" sz="1800" u="none" cap="none" strike="noStrike">
                  <a:solidFill>
                    <a:srgbClr val="767676"/>
                  </a:solidFill>
                  <a:latin typeface="Arial"/>
                  <a:ea typeface="Arial"/>
                  <a:cs typeface="Arial"/>
                  <a:sym typeface="Arial"/>
                </a:rPr>
                <a:t> 2</a:t>
              </a:r>
              <a:endParaRPr/>
            </a:p>
          </p:txBody>
        </p:sp>
      </p:grpSp>
      <p:sp>
        <p:nvSpPr>
          <p:cNvPr id="245" name="Google Shape;245;p13"/>
          <p:cNvSpPr txBox="1"/>
          <p:nvPr/>
        </p:nvSpPr>
        <p:spPr>
          <a:xfrm>
            <a:off x="1736490" y="788670"/>
            <a:ext cx="15202769" cy="190324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6000" u="none" cap="none" strike="noStrike">
                <a:solidFill>
                  <a:srgbClr val="FFFFFF"/>
                </a:solidFill>
                <a:latin typeface="Arial"/>
                <a:ea typeface="Arial"/>
                <a:cs typeface="Arial"/>
                <a:sym typeface="Arial"/>
              </a:rPr>
              <a:t>Social location describes your relationship to power and privilege in your society</a:t>
            </a:r>
            <a:endParaRPr/>
          </a:p>
        </p:txBody>
      </p:sp>
      <p:sp>
        <p:nvSpPr>
          <p:cNvPr id="246" name="Google Shape;246;p13"/>
          <p:cNvSpPr/>
          <p:nvPr/>
        </p:nvSpPr>
        <p:spPr>
          <a:xfrm>
            <a:off x="9916767" y="3835226"/>
            <a:ext cx="6789992" cy="4231862"/>
          </a:xfrm>
          <a:custGeom>
            <a:rect b="b" l="l" r="r" t="t"/>
            <a:pathLst>
              <a:path extrusionOk="0" h="5642483" w="9053322">
                <a:moveTo>
                  <a:pt x="0" y="0"/>
                </a:moveTo>
                <a:lnTo>
                  <a:pt x="9053322" y="0"/>
                </a:lnTo>
                <a:lnTo>
                  <a:pt x="9053322" y="5642483"/>
                </a:lnTo>
                <a:lnTo>
                  <a:pt x="0" y="5642483"/>
                </a:lnTo>
                <a:lnTo>
                  <a:pt x="0" y="0"/>
                </a:lnTo>
                <a:close/>
              </a:path>
            </a:pathLst>
          </a:custGeom>
          <a:blipFill rotWithShape="1">
            <a:blip r:embed="rId3">
              <a:alphaModFix/>
            </a:blip>
            <a:stretch>
              <a:fillRect b="0" l="0" r="0" t="0"/>
            </a:stretch>
          </a:blipFill>
          <a:ln>
            <a:noFill/>
          </a:ln>
        </p:spPr>
      </p:sp>
      <p:sp>
        <p:nvSpPr>
          <p:cNvPr id="247" name="Google Shape;247;p13"/>
          <p:cNvSpPr txBox="1"/>
          <p:nvPr/>
        </p:nvSpPr>
        <p:spPr>
          <a:xfrm>
            <a:off x="15636160" y="8217582"/>
            <a:ext cx="1070637" cy="4095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700" u="none" cap="none" strike="noStrike">
                <a:solidFill>
                  <a:srgbClr val="000000"/>
                </a:solidFill>
                <a:latin typeface="Arial"/>
                <a:ea typeface="Arial"/>
                <a:cs typeface="Arial"/>
                <a:sym typeface="Arial"/>
              </a:rPr>
              <a:t>LilNate</a:t>
            </a:r>
            <a:endParaRPr/>
          </a:p>
        </p:txBody>
      </p:sp>
      <p:sp>
        <p:nvSpPr>
          <p:cNvPr id="248" name="Google Shape;248;p13"/>
          <p:cNvSpPr txBox="1"/>
          <p:nvPr/>
        </p:nvSpPr>
        <p:spPr>
          <a:xfrm>
            <a:off x="1214508" y="4522269"/>
            <a:ext cx="7838052" cy="2714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600" u="none" cap="none" strike="noStrike">
                <a:solidFill>
                  <a:srgbClr val="FFFFFF"/>
                </a:solidFill>
                <a:latin typeface="Arial"/>
                <a:ea typeface="Arial"/>
                <a:cs typeface="Arial"/>
                <a:sym typeface="Arial"/>
              </a:rPr>
              <a:t>Social location is a way to understand how multiple social identities (gender, class, race, etc.) intersect and contribute to your experience in society</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4914"/>
        </a:solidFill>
      </p:bgPr>
    </p:bg>
    <p:spTree>
      <p:nvGrpSpPr>
        <p:cNvPr id="252" name="Shape 252"/>
        <p:cNvGrpSpPr/>
        <p:nvPr/>
      </p:nvGrpSpPr>
      <p:grpSpPr>
        <a:xfrm>
          <a:off x="0" y="0"/>
          <a:ext cx="0" cy="0"/>
          <a:chOff x="0" y="0"/>
          <a:chExt cx="0" cy="0"/>
        </a:xfrm>
      </p:grpSpPr>
      <p:grpSp>
        <p:nvGrpSpPr>
          <p:cNvPr id="253" name="Google Shape;253;p14"/>
          <p:cNvGrpSpPr/>
          <p:nvPr/>
        </p:nvGrpSpPr>
        <p:grpSpPr>
          <a:xfrm>
            <a:off x="1257300" y="293044"/>
            <a:ext cx="15773400" cy="2242989"/>
            <a:chOff x="0" y="-339525"/>
            <a:chExt cx="21031200" cy="2990651"/>
          </a:xfrm>
        </p:grpSpPr>
        <p:sp>
          <p:nvSpPr>
            <p:cNvPr id="254" name="Google Shape;254;p14"/>
            <p:cNvSpPr/>
            <p:nvPr/>
          </p:nvSpPr>
          <p:spPr>
            <a:xfrm>
              <a:off x="0" y="0"/>
              <a:ext cx="21031200" cy="2651126"/>
            </a:xfrm>
            <a:custGeom>
              <a:rect b="b" l="l" r="r" t="t"/>
              <a:pathLst>
                <a:path extrusionOk="0" h="2651126" w="21031200">
                  <a:moveTo>
                    <a:pt x="0" y="0"/>
                  </a:moveTo>
                  <a:lnTo>
                    <a:pt x="21031200" y="0"/>
                  </a:lnTo>
                  <a:lnTo>
                    <a:pt x="21031200" y="2651126"/>
                  </a:lnTo>
                  <a:lnTo>
                    <a:pt x="0" y="2651126"/>
                  </a:lnTo>
                  <a:close/>
                </a:path>
              </a:pathLst>
            </a:custGeom>
            <a:solidFill>
              <a:srgbClr val="000000">
                <a:alpha val="0"/>
              </a:srgbClr>
            </a:solidFill>
            <a:ln>
              <a:noFill/>
            </a:ln>
          </p:spPr>
        </p:sp>
        <p:sp>
          <p:nvSpPr>
            <p:cNvPr id="255" name="Google Shape;255;p14"/>
            <p:cNvSpPr txBox="1"/>
            <p:nvPr/>
          </p:nvSpPr>
          <p:spPr>
            <a:xfrm>
              <a:off x="0" y="-339525"/>
              <a:ext cx="21031200" cy="2584500"/>
            </a:xfrm>
            <a:prstGeom prst="rect">
              <a:avLst/>
            </a:prstGeom>
            <a:noFill/>
            <a:ln>
              <a:noFill/>
            </a:ln>
          </p:spPr>
          <p:txBody>
            <a:bodyPr anchorCtr="0" anchor="ctr" bIns="0" lIns="0" spcFirstLastPara="1" rIns="0" wrap="square" tIns="0">
              <a:noAutofit/>
            </a:bodyPr>
            <a:lstStyle/>
            <a:p>
              <a:pPr indent="0" lvl="0" marL="0" marR="0" rtl="0" algn="l">
                <a:lnSpc>
                  <a:spcPct val="108000"/>
                </a:lnSpc>
                <a:spcBef>
                  <a:spcPts val="0"/>
                </a:spcBef>
                <a:spcAft>
                  <a:spcPts val="0"/>
                </a:spcAft>
                <a:buNone/>
              </a:pPr>
              <a:r>
                <a:rPr lang="en-US" sz="6600">
                  <a:solidFill>
                    <a:srgbClr val="FFFFFF"/>
                  </a:solidFill>
                </a:rPr>
                <a:t>Why is positionality important</a:t>
              </a:r>
              <a:endParaRPr/>
            </a:p>
          </p:txBody>
        </p:sp>
      </p:grpSp>
      <p:sp>
        <p:nvSpPr>
          <p:cNvPr id="256" name="Google Shape;256;p14"/>
          <p:cNvSpPr txBox="1"/>
          <p:nvPr/>
        </p:nvSpPr>
        <p:spPr>
          <a:xfrm>
            <a:off x="795165" y="1924302"/>
            <a:ext cx="7703700" cy="8168100"/>
          </a:xfrm>
          <a:prstGeom prst="rect">
            <a:avLst/>
          </a:prstGeom>
          <a:noFill/>
          <a:ln>
            <a:noFill/>
          </a:ln>
        </p:spPr>
        <p:txBody>
          <a:bodyPr anchorCtr="0" anchor="t" bIns="0" lIns="0" spcFirstLastPara="1" rIns="0" wrap="square" tIns="0">
            <a:spAutoFit/>
          </a:bodyPr>
          <a:lstStyle/>
          <a:p>
            <a:pPr indent="-380047" lvl="1" marL="760095" marR="0" rtl="0" algn="l">
              <a:lnSpc>
                <a:spcPct val="97190"/>
              </a:lnSpc>
              <a:spcBef>
                <a:spcPts val="0"/>
              </a:spcBef>
              <a:spcAft>
                <a:spcPts val="0"/>
              </a:spcAft>
              <a:buClr>
                <a:srgbClr val="FFFFFF"/>
              </a:buClr>
              <a:buSzPts val="4200"/>
              <a:buFont typeface="Arial"/>
              <a:buChar char="•"/>
            </a:pPr>
            <a:r>
              <a:rPr b="0" i="0" lang="en-US" sz="4200" u="none" cap="none" strike="noStrike">
                <a:solidFill>
                  <a:srgbClr val="FFFFFF"/>
                </a:solidFill>
                <a:latin typeface="Arial"/>
                <a:ea typeface="Arial"/>
                <a:cs typeface="Arial"/>
                <a:sym typeface="Arial"/>
              </a:rPr>
              <a:t>Positionality is the reflective process of understanding how our social location and its inherent power dynamics influence our understanding and engagement with the world.</a:t>
            </a:r>
            <a:endParaRPr/>
          </a:p>
          <a:p>
            <a:pPr indent="-380047" lvl="1" marL="760095" marR="0" rtl="0" algn="l">
              <a:lnSpc>
                <a:spcPct val="97190"/>
              </a:lnSpc>
              <a:spcBef>
                <a:spcPts val="0"/>
              </a:spcBef>
              <a:spcAft>
                <a:spcPts val="0"/>
              </a:spcAft>
              <a:buClr>
                <a:srgbClr val="FFFFFF"/>
              </a:buClr>
              <a:buSzPts val="4200"/>
              <a:buFont typeface="Arial"/>
              <a:buChar char="•"/>
            </a:pPr>
            <a:r>
              <a:rPr b="0" i="0" lang="en-US" sz="4200" u="none" cap="none" strike="noStrike">
                <a:solidFill>
                  <a:srgbClr val="FFFFFF"/>
                </a:solidFill>
                <a:latin typeface="Arial"/>
                <a:ea typeface="Arial"/>
                <a:cs typeface="Arial"/>
                <a:sym typeface="Arial"/>
              </a:rPr>
              <a:t>It is a process of self-awareness and the recognition of our values, views, privileges and oppression in relation to others</a:t>
            </a:r>
            <a:endParaRPr/>
          </a:p>
        </p:txBody>
      </p:sp>
      <p:sp>
        <p:nvSpPr>
          <p:cNvPr descr="What is positionality? - Meagan Pollock" id="257" name="Google Shape;257;p14"/>
          <p:cNvSpPr/>
          <p:nvPr/>
        </p:nvSpPr>
        <p:spPr>
          <a:xfrm>
            <a:off x="8929519" y="3219239"/>
            <a:ext cx="7972806" cy="4881277"/>
          </a:xfrm>
          <a:custGeom>
            <a:rect b="b" l="l" r="r" t="t"/>
            <a:pathLst>
              <a:path extrusionOk="0" h="6508369" w="10630408">
                <a:moveTo>
                  <a:pt x="0" y="0"/>
                </a:moveTo>
                <a:lnTo>
                  <a:pt x="10630408" y="0"/>
                </a:lnTo>
                <a:lnTo>
                  <a:pt x="10630408" y="6508369"/>
                </a:lnTo>
                <a:lnTo>
                  <a:pt x="0" y="6508369"/>
                </a:lnTo>
                <a:lnTo>
                  <a:pt x="0" y="0"/>
                </a:lnTo>
                <a:close/>
              </a:path>
            </a:pathLst>
          </a:custGeom>
          <a:blipFill rotWithShape="1">
            <a:blip r:embed="rId3">
              <a:alphaModFix/>
            </a:blip>
            <a:stretch>
              <a:fillRect b="0" l="0" r="-4"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4914"/>
        </a:solidFill>
      </p:bgPr>
    </p:bg>
    <p:spTree>
      <p:nvGrpSpPr>
        <p:cNvPr id="261" name="Shape 261"/>
        <p:cNvGrpSpPr/>
        <p:nvPr/>
      </p:nvGrpSpPr>
      <p:grpSpPr>
        <a:xfrm>
          <a:off x="0" y="0"/>
          <a:ext cx="0" cy="0"/>
          <a:chOff x="0" y="0"/>
          <a:chExt cx="0" cy="0"/>
        </a:xfrm>
      </p:grpSpPr>
      <p:grpSp>
        <p:nvGrpSpPr>
          <p:cNvPr id="262" name="Google Shape;262;p15"/>
          <p:cNvGrpSpPr/>
          <p:nvPr/>
        </p:nvGrpSpPr>
        <p:grpSpPr>
          <a:xfrm>
            <a:off x="12915900" y="9505950"/>
            <a:ext cx="4114800" cy="576263"/>
            <a:chOff x="0" y="-38100"/>
            <a:chExt cx="5486400" cy="768350"/>
          </a:xfrm>
        </p:grpSpPr>
        <p:sp>
          <p:nvSpPr>
            <p:cNvPr id="263" name="Google Shape;263;p15"/>
            <p:cNvSpPr/>
            <p:nvPr/>
          </p:nvSpPr>
          <p:spPr>
            <a:xfrm>
              <a:off x="0" y="0"/>
              <a:ext cx="5486400" cy="730250"/>
            </a:xfrm>
            <a:custGeom>
              <a:rect b="b" l="l" r="r" t="t"/>
              <a:pathLst>
                <a:path extrusionOk="0" h="730250" w="5486400">
                  <a:moveTo>
                    <a:pt x="0" y="0"/>
                  </a:moveTo>
                  <a:lnTo>
                    <a:pt x="5486400" y="0"/>
                  </a:lnTo>
                  <a:lnTo>
                    <a:pt x="5486400" y="730250"/>
                  </a:lnTo>
                  <a:lnTo>
                    <a:pt x="0" y="730250"/>
                  </a:lnTo>
                  <a:close/>
                </a:path>
              </a:pathLst>
            </a:custGeom>
            <a:solidFill>
              <a:srgbClr val="000000">
                <a:alpha val="0"/>
              </a:srgbClr>
            </a:solidFill>
            <a:ln>
              <a:noFill/>
            </a:ln>
          </p:spPr>
        </p:sp>
        <p:sp>
          <p:nvSpPr>
            <p:cNvPr id="264" name="Google Shape;264;p15"/>
            <p:cNvSpPr txBox="1"/>
            <p:nvPr/>
          </p:nvSpPr>
          <p:spPr>
            <a:xfrm>
              <a:off x="0" y="-38100"/>
              <a:ext cx="5486400" cy="768350"/>
            </a:xfrm>
            <a:prstGeom prst="rect">
              <a:avLst/>
            </a:prstGeom>
            <a:noFill/>
            <a:ln>
              <a:noFill/>
            </a:ln>
          </p:spPr>
          <p:txBody>
            <a:bodyPr anchorCtr="0" anchor="ctr" bIns="0" lIns="0" spcFirstLastPara="1" rIns="0" wrap="square" tIns="0">
              <a:noAutofit/>
            </a:bodyPr>
            <a:lstStyle/>
            <a:p>
              <a:pPr indent="0" lvl="0" marL="0" marR="0" rtl="0" algn="r">
                <a:lnSpc>
                  <a:spcPct val="120000"/>
                </a:lnSpc>
                <a:spcBef>
                  <a:spcPts val="0"/>
                </a:spcBef>
                <a:spcAft>
                  <a:spcPts val="0"/>
                </a:spcAft>
                <a:buNone/>
              </a:pPr>
              <a:r>
                <a:rPr b="0" i="0" lang="en-US" sz="1800" u="none" cap="none" strike="noStrike">
                  <a:solidFill>
                    <a:srgbClr val="898989"/>
                  </a:solidFill>
                  <a:latin typeface="Calibri"/>
                  <a:ea typeface="Calibri"/>
                  <a:cs typeface="Calibri"/>
                  <a:sym typeface="Calibri"/>
                </a:rPr>
                <a:t> 3</a:t>
              </a:r>
              <a:endParaRPr/>
            </a:p>
          </p:txBody>
        </p:sp>
      </p:grpSp>
      <p:sp>
        <p:nvSpPr>
          <p:cNvPr id="265" name="Google Shape;265;p15"/>
          <p:cNvSpPr txBox="1"/>
          <p:nvPr/>
        </p:nvSpPr>
        <p:spPr>
          <a:xfrm>
            <a:off x="9102061" y="2946470"/>
            <a:ext cx="7464300" cy="6057600"/>
          </a:xfrm>
          <a:prstGeom prst="rect">
            <a:avLst/>
          </a:prstGeom>
          <a:noFill/>
          <a:ln>
            <a:noFill/>
          </a:ln>
        </p:spPr>
        <p:txBody>
          <a:bodyPr anchorCtr="0" anchor="t" bIns="0" lIns="0" spcFirstLastPara="1" rIns="0" wrap="square" tIns="0">
            <a:spAutoFit/>
          </a:bodyPr>
          <a:lstStyle/>
          <a:p>
            <a:pPr indent="0" lvl="0" marL="0" marR="0" rtl="0" algn="ctr">
              <a:lnSpc>
                <a:spcPct val="119979"/>
              </a:lnSpc>
              <a:spcBef>
                <a:spcPts val="0"/>
              </a:spcBef>
              <a:spcAft>
                <a:spcPts val="0"/>
              </a:spcAft>
              <a:buNone/>
            </a:pPr>
            <a:r>
              <a:rPr b="0" i="0" lang="en-US" sz="4800" u="none" cap="none" strike="noStrike">
                <a:solidFill>
                  <a:srgbClr val="FFFFFF"/>
                </a:solidFill>
                <a:latin typeface="Calibri"/>
                <a:ea typeface="Calibri"/>
                <a:cs typeface="Calibri"/>
                <a:sym typeface="Calibri"/>
              </a:rPr>
              <a:t>Self-reflexivity is the continual practice of critically analysing one’s thoughts, feelings, assumptions, values, and biases, especially in relation to their experiences and interactions with others. </a:t>
            </a:r>
            <a:endParaRPr/>
          </a:p>
        </p:txBody>
      </p:sp>
      <p:sp>
        <p:nvSpPr>
          <p:cNvPr id="266" name="Google Shape;266;p15"/>
          <p:cNvSpPr txBox="1"/>
          <p:nvPr/>
        </p:nvSpPr>
        <p:spPr>
          <a:xfrm>
            <a:off x="1433546" y="524368"/>
            <a:ext cx="15420900" cy="162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4800" u="none" cap="none" strike="noStrike">
                <a:solidFill>
                  <a:srgbClr val="F4EADF"/>
                </a:solidFill>
                <a:latin typeface="Poppins"/>
                <a:ea typeface="Poppins"/>
                <a:cs typeface="Poppins"/>
                <a:sym typeface="Poppins"/>
              </a:rPr>
              <a:t>Self-Reflexivity as a tool to become more aware of our positionality</a:t>
            </a:r>
            <a:endParaRPr sz="200"/>
          </a:p>
        </p:txBody>
      </p:sp>
      <p:sp>
        <p:nvSpPr>
          <p:cNvPr id="267" name="Google Shape;267;p15"/>
          <p:cNvSpPr/>
          <p:nvPr/>
        </p:nvSpPr>
        <p:spPr>
          <a:xfrm>
            <a:off x="2383474" y="2662650"/>
            <a:ext cx="5031238" cy="6625259"/>
          </a:xfrm>
          <a:custGeom>
            <a:rect b="b" l="l" r="r" t="t"/>
            <a:pathLst>
              <a:path extrusionOk="0" h="9532747" w="7565771">
                <a:moveTo>
                  <a:pt x="0" y="0"/>
                </a:moveTo>
                <a:lnTo>
                  <a:pt x="7565771" y="0"/>
                </a:lnTo>
                <a:lnTo>
                  <a:pt x="7565771" y="9532747"/>
                </a:lnTo>
                <a:lnTo>
                  <a:pt x="0" y="9532747"/>
                </a:lnTo>
                <a:lnTo>
                  <a:pt x="0" y="0"/>
                </a:lnTo>
                <a:close/>
              </a:path>
            </a:pathLst>
          </a:custGeom>
          <a:blipFill rotWithShape="1">
            <a:blip r:embed="rId3">
              <a:alphaModFix/>
            </a:blip>
            <a:stretch>
              <a:fillRect b="0" l="0" r="0" t="0"/>
            </a:stretch>
          </a:blipFill>
          <a:ln>
            <a:noFill/>
          </a:ln>
        </p:spPr>
      </p:sp>
      <p:sp>
        <p:nvSpPr>
          <p:cNvPr id="268" name="Google Shape;268;p15"/>
          <p:cNvSpPr txBox="1"/>
          <p:nvPr/>
        </p:nvSpPr>
        <p:spPr>
          <a:xfrm>
            <a:off x="2383487" y="8792490"/>
            <a:ext cx="2522958" cy="51970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700" u="none" cap="none" strike="noStrike">
                <a:solidFill>
                  <a:srgbClr val="000000"/>
                </a:solidFill>
                <a:latin typeface="Calibri"/>
                <a:ea typeface="Calibri"/>
                <a:cs typeface="Calibri"/>
                <a:sym typeface="Calibri"/>
              </a:rPr>
              <a:t>© Loren Fishman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grpSp>
        <p:nvGrpSpPr>
          <p:cNvPr id="273" name="Google Shape;273;p16"/>
          <p:cNvGrpSpPr/>
          <p:nvPr/>
        </p:nvGrpSpPr>
        <p:grpSpPr>
          <a:xfrm>
            <a:off x="12915900" y="9505950"/>
            <a:ext cx="4114800" cy="576263"/>
            <a:chOff x="0" y="-38100"/>
            <a:chExt cx="5486400" cy="768350"/>
          </a:xfrm>
        </p:grpSpPr>
        <p:sp>
          <p:nvSpPr>
            <p:cNvPr id="274" name="Google Shape;274;p16"/>
            <p:cNvSpPr/>
            <p:nvPr/>
          </p:nvSpPr>
          <p:spPr>
            <a:xfrm>
              <a:off x="0" y="0"/>
              <a:ext cx="5486400" cy="730250"/>
            </a:xfrm>
            <a:custGeom>
              <a:rect b="b" l="l" r="r" t="t"/>
              <a:pathLst>
                <a:path extrusionOk="0" h="730250" w="5486400">
                  <a:moveTo>
                    <a:pt x="0" y="0"/>
                  </a:moveTo>
                  <a:lnTo>
                    <a:pt x="5486400" y="0"/>
                  </a:lnTo>
                  <a:lnTo>
                    <a:pt x="5486400" y="730250"/>
                  </a:lnTo>
                  <a:lnTo>
                    <a:pt x="0" y="730250"/>
                  </a:lnTo>
                  <a:close/>
                </a:path>
              </a:pathLst>
            </a:custGeom>
            <a:solidFill>
              <a:srgbClr val="000000">
                <a:alpha val="0"/>
              </a:srgbClr>
            </a:solidFill>
            <a:ln>
              <a:noFill/>
            </a:ln>
          </p:spPr>
        </p:sp>
        <p:sp>
          <p:nvSpPr>
            <p:cNvPr id="275" name="Google Shape;275;p16"/>
            <p:cNvSpPr txBox="1"/>
            <p:nvPr/>
          </p:nvSpPr>
          <p:spPr>
            <a:xfrm>
              <a:off x="0" y="-38100"/>
              <a:ext cx="5486400" cy="768350"/>
            </a:xfrm>
            <a:prstGeom prst="rect">
              <a:avLst/>
            </a:prstGeom>
            <a:noFill/>
            <a:ln>
              <a:noFill/>
            </a:ln>
          </p:spPr>
          <p:txBody>
            <a:bodyPr anchorCtr="0" anchor="ctr" bIns="0" lIns="0" spcFirstLastPara="1" rIns="0" wrap="square" tIns="0">
              <a:noAutofit/>
            </a:bodyPr>
            <a:lstStyle/>
            <a:p>
              <a:pPr indent="0" lvl="0" marL="0" marR="0" rtl="0" algn="r">
                <a:lnSpc>
                  <a:spcPct val="120000"/>
                </a:lnSpc>
                <a:spcBef>
                  <a:spcPts val="0"/>
                </a:spcBef>
                <a:spcAft>
                  <a:spcPts val="0"/>
                </a:spcAft>
                <a:buNone/>
              </a:pPr>
              <a:r>
                <a:rPr b="0" i="0" lang="en-US" sz="1800" u="none" cap="none" strike="noStrike">
                  <a:solidFill>
                    <a:srgbClr val="888888"/>
                  </a:solidFill>
                  <a:latin typeface="Calibri"/>
                  <a:ea typeface="Calibri"/>
                  <a:cs typeface="Calibri"/>
                  <a:sym typeface="Calibri"/>
                </a:rPr>
                <a:t>4</a:t>
              </a:r>
              <a:endParaRPr/>
            </a:p>
          </p:txBody>
        </p:sp>
      </p:grpSp>
      <p:grpSp>
        <p:nvGrpSpPr>
          <p:cNvPr id="276" name="Google Shape;276;p16"/>
          <p:cNvGrpSpPr/>
          <p:nvPr/>
        </p:nvGrpSpPr>
        <p:grpSpPr>
          <a:xfrm>
            <a:off x="1046121" y="406592"/>
            <a:ext cx="16147626" cy="2907114"/>
            <a:chOff x="0" y="0"/>
            <a:chExt cx="21530167" cy="3876152"/>
          </a:xfrm>
        </p:grpSpPr>
        <p:sp>
          <p:nvSpPr>
            <p:cNvPr id="277" name="Google Shape;277;p16"/>
            <p:cNvSpPr/>
            <p:nvPr/>
          </p:nvSpPr>
          <p:spPr>
            <a:xfrm>
              <a:off x="0" y="0"/>
              <a:ext cx="20520870" cy="3876152"/>
            </a:xfrm>
            <a:custGeom>
              <a:rect b="b" l="l" r="r" t="t"/>
              <a:pathLst>
                <a:path extrusionOk="0" h="3876152" w="20520870">
                  <a:moveTo>
                    <a:pt x="0" y="0"/>
                  </a:moveTo>
                  <a:lnTo>
                    <a:pt x="20520870" y="0"/>
                  </a:lnTo>
                  <a:lnTo>
                    <a:pt x="20520870" y="3876152"/>
                  </a:lnTo>
                  <a:lnTo>
                    <a:pt x="0" y="3876152"/>
                  </a:lnTo>
                  <a:close/>
                </a:path>
              </a:pathLst>
            </a:custGeom>
            <a:solidFill>
              <a:srgbClr val="000000">
                <a:alpha val="0"/>
              </a:srgbClr>
            </a:solidFill>
            <a:ln>
              <a:noFill/>
            </a:ln>
          </p:spPr>
        </p:sp>
        <p:sp>
          <p:nvSpPr>
            <p:cNvPr id="278" name="Google Shape;278;p16"/>
            <p:cNvSpPr txBox="1"/>
            <p:nvPr/>
          </p:nvSpPr>
          <p:spPr>
            <a:xfrm>
              <a:off x="1009267" y="33392"/>
              <a:ext cx="20520900" cy="3809400"/>
            </a:xfrm>
            <a:prstGeom prst="rect">
              <a:avLst/>
            </a:prstGeom>
            <a:noFill/>
            <a:ln>
              <a:noFill/>
            </a:ln>
          </p:spPr>
          <p:txBody>
            <a:bodyPr anchorCtr="0" anchor="ctr" bIns="0" lIns="0" spcFirstLastPara="1" rIns="0" wrap="square" tIns="0">
              <a:noAutofit/>
            </a:bodyPr>
            <a:lstStyle/>
            <a:p>
              <a:pPr indent="0" lvl="0" marL="0" marR="0" rtl="0" algn="l">
                <a:lnSpc>
                  <a:spcPct val="108000"/>
                </a:lnSpc>
                <a:spcBef>
                  <a:spcPts val="0"/>
                </a:spcBef>
                <a:spcAft>
                  <a:spcPts val="0"/>
                </a:spcAft>
                <a:buNone/>
              </a:pPr>
              <a:r>
                <a:rPr b="1" lang="en-US" sz="6000">
                  <a:solidFill>
                    <a:srgbClr val="154914"/>
                  </a:solidFill>
                </a:rPr>
                <a:t>Self-Reflexivity as a tool to become more aware of our positionality</a:t>
              </a:r>
              <a:endParaRPr sz="800"/>
            </a:p>
          </p:txBody>
        </p:sp>
      </p:grpSp>
      <p:sp>
        <p:nvSpPr>
          <p:cNvPr id="279" name="Google Shape;279;p16"/>
          <p:cNvSpPr/>
          <p:nvPr/>
        </p:nvSpPr>
        <p:spPr>
          <a:xfrm>
            <a:off x="798603" y="3054566"/>
            <a:ext cx="10757822" cy="5378958"/>
          </a:xfrm>
          <a:custGeom>
            <a:rect b="b" l="l" r="r" t="t"/>
            <a:pathLst>
              <a:path extrusionOk="0" h="7171944" w="14343762">
                <a:moveTo>
                  <a:pt x="0" y="0"/>
                </a:moveTo>
                <a:lnTo>
                  <a:pt x="14343762" y="0"/>
                </a:lnTo>
                <a:lnTo>
                  <a:pt x="14343762" y="7171944"/>
                </a:lnTo>
                <a:lnTo>
                  <a:pt x="0" y="7171944"/>
                </a:lnTo>
                <a:lnTo>
                  <a:pt x="0" y="0"/>
                </a:lnTo>
                <a:close/>
              </a:path>
            </a:pathLst>
          </a:custGeom>
          <a:blipFill rotWithShape="1">
            <a:blip r:embed="rId3">
              <a:alphaModFix/>
            </a:blip>
            <a:stretch>
              <a:fillRect b="0" l="0" r="0" t="0"/>
            </a:stretch>
          </a:blipFill>
          <a:ln>
            <a:noFill/>
          </a:ln>
        </p:spPr>
      </p:sp>
      <p:sp>
        <p:nvSpPr>
          <p:cNvPr id="280" name="Google Shape;280;p16"/>
          <p:cNvSpPr/>
          <p:nvPr/>
        </p:nvSpPr>
        <p:spPr>
          <a:xfrm>
            <a:off x="1681803" y="4361038"/>
            <a:ext cx="653605" cy="276987"/>
          </a:xfrm>
          <a:custGeom>
            <a:rect b="b" l="l" r="r" t="t"/>
            <a:pathLst>
              <a:path extrusionOk="0" h="369316" w="871474">
                <a:moveTo>
                  <a:pt x="0" y="0"/>
                </a:moveTo>
                <a:lnTo>
                  <a:pt x="871474" y="0"/>
                </a:lnTo>
                <a:lnTo>
                  <a:pt x="871474" y="369316"/>
                </a:lnTo>
                <a:lnTo>
                  <a:pt x="0" y="369316"/>
                </a:lnTo>
                <a:close/>
              </a:path>
            </a:pathLst>
          </a:custGeom>
          <a:solidFill>
            <a:srgbClr val="FFFFFF"/>
          </a:solidFill>
          <a:ln>
            <a:noFill/>
          </a:ln>
        </p:spPr>
      </p:sp>
      <p:sp>
        <p:nvSpPr>
          <p:cNvPr id="281" name="Google Shape;281;p16"/>
          <p:cNvSpPr txBox="1"/>
          <p:nvPr/>
        </p:nvSpPr>
        <p:spPr>
          <a:xfrm>
            <a:off x="11997168" y="2292490"/>
            <a:ext cx="5952300" cy="7868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00" u="none" cap="none" strike="noStrike">
                <a:solidFill>
                  <a:srgbClr val="000000"/>
                </a:solidFill>
                <a:latin typeface="Arial"/>
                <a:ea typeface="Arial"/>
                <a:cs typeface="Arial"/>
                <a:sym typeface="Arial"/>
              </a:rPr>
              <a:t>Reflexivity is meant to be self-accountability, an awareness of limitations, and an act of humility, recognising one’s inability to be objective.</a:t>
            </a:r>
            <a:endParaRPr/>
          </a:p>
          <a:p>
            <a:pPr indent="0" lvl="0" marL="0" marR="0" rtl="0" algn="l">
              <a:lnSpc>
                <a:spcPct val="120000"/>
              </a:lnSpc>
              <a:spcBef>
                <a:spcPts val="0"/>
              </a:spcBef>
              <a:spcAft>
                <a:spcPts val="0"/>
              </a:spcAft>
              <a:buNone/>
            </a:pPr>
            <a:r>
              <a:t/>
            </a:r>
            <a:endParaRPr b="0" i="0" sz="36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None/>
            </a:pPr>
            <a:r>
              <a:rPr b="0" i="0" lang="en-US" sz="3600" u="none" cap="none" strike="noStrike">
                <a:solidFill>
                  <a:srgbClr val="000000"/>
                </a:solidFill>
                <a:latin typeface="Calibri"/>
                <a:ea typeface="Calibri"/>
                <a:cs typeface="Calibri"/>
                <a:sym typeface="Calibri"/>
              </a:rPr>
              <a:t>It entails rethinking knowledge and the possibility that our thinking is clustered with stereotypes and held assumptions </a:t>
            </a:r>
            <a:endParaRPr/>
          </a:p>
        </p:txBody>
      </p:sp>
      <p:sp>
        <p:nvSpPr>
          <p:cNvPr id="282" name="Google Shape;282;p16"/>
          <p:cNvSpPr/>
          <p:nvPr/>
        </p:nvSpPr>
        <p:spPr>
          <a:xfrm>
            <a:off x="1772603" y="4240531"/>
            <a:ext cx="1500188" cy="338138"/>
          </a:xfrm>
          <a:custGeom>
            <a:rect b="b" l="l" r="r" t="t"/>
            <a:pathLst>
              <a:path extrusionOk="0" h="450850" w="2000250">
                <a:moveTo>
                  <a:pt x="758190" y="279400"/>
                </a:moveTo>
                <a:cubicBezTo>
                  <a:pt x="788670" y="229870"/>
                  <a:pt x="825500" y="213360"/>
                  <a:pt x="859790" y="213360"/>
                </a:cubicBezTo>
                <a:cubicBezTo>
                  <a:pt x="909320" y="212090"/>
                  <a:pt x="980440" y="261620"/>
                  <a:pt x="1042670" y="271780"/>
                </a:cubicBezTo>
                <a:cubicBezTo>
                  <a:pt x="1103630" y="281940"/>
                  <a:pt x="1221740" y="257810"/>
                  <a:pt x="1229360" y="276860"/>
                </a:cubicBezTo>
                <a:cubicBezTo>
                  <a:pt x="1234440" y="289560"/>
                  <a:pt x="1187450" y="322580"/>
                  <a:pt x="1164590" y="340360"/>
                </a:cubicBezTo>
                <a:cubicBezTo>
                  <a:pt x="1144270" y="356870"/>
                  <a:pt x="1129030" y="374650"/>
                  <a:pt x="1098550" y="379730"/>
                </a:cubicBezTo>
                <a:cubicBezTo>
                  <a:pt x="1038860" y="388620"/>
                  <a:pt x="913130" y="330200"/>
                  <a:pt x="826770" y="318770"/>
                </a:cubicBezTo>
                <a:cubicBezTo>
                  <a:pt x="750570" y="308610"/>
                  <a:pt x="664210" y="317500"/>
                  <a:pt x="607060" y="309880"/>
                </a:cubicBezTo>
                <a:cubicBezTo>
                  <a:pt x="572770" y="304800"/>
                  <a:pt x="543560" y="307340"/>
                  <a:pt x="521970" y="289560"/>
                </a:cubicBezTo>
                <a:cubicBezTo>
                  <a:pt x="496570" y="267970"/>
                  <a:pt x="473710" y="208280"/>
                  <a:pt x="477520" y="176530"/>
                </a:cubicBezTo>
                <a:cubicBezTo>
                  <a:pt x="481330" y="151130"/>
                  <a:pt x="501650" y="125730"/>
                  <a:pt x="527050" y="110490"/>
                </a:cubicBezTo>
                <a:cubicBezTo>
                  <a:pt x="563880" y="88900"/>
                  <a:pt x="618490" y="91440"/>
                  <a:pt x="689610" y="87630"/>
                </a:cubicBezTo>
                <a:cubicBezTo>
                  <a:pt x="831850" y="80010"/>
                  <a:pt x="1215390" y="97790"/>
                  <a:pt x="1325880" y="105410"/>
                </a:cubicBezTo>
                <a:cubicBezTo>
                  <a:pt x="1365250" y="107950"/>
                  <a:pt x="1372870" y="107950"/>
                  <a:pt x="1404620" y="114300"/>
                </a:cubicBezTo>
                <a:cubicBezTo>
                  <a:pt x="1454150" y="124460"/>
                  <a:pt x="1546860" y="148590"/>
                  <a:pt x="1592580" y="168910"/>
                </a:cubicBezTo>
                <a:cubicBezTo>
                  <a:pt x="1620520" y="182880"/>
                  <a:pt x="1644650" y="191770"/>
                  <a:pt x="1657350" y="213360"/>
                </a:cubicBezTo>
                <a:cubicBezTo>
                  <a:pt x="1671320" y="237490"/>
                  <a:pt x="1676400" y="289560"/>
                  <a:pt x="1663700" y="313690"/>
                </a:cubicBezTo>
                <a:cubicBezTo>
                  <a:pt x="1652270" y="334010"/>
                  <a:pt x="1626870" y="341630"/>
                  <a:pt x="1596390" y="351790"/>
                </a:cubicBezTo>
                <a:cubicBezTo>
                  <a:pt x="1539240" y="369570"/>
                  <a:pt x="1412240" y="373380"/>
                  <a:pt x="1339850" y="378460"/>
                </a:cubicBezTo>
                <a:cubicBezTo>
                  <a:pt x="1286510" y="381000"/>
                  <a:pt x="1243330" y="383540"/>
                  <a:pt x="1202690" y="381000"/>
                </a:cubicBezTo>
                <a:cubicBezTo>
                  <a:pt x="1165860" y="378460"/>
                  <a:pt x="1126490" y="382270"/>
                  <a:pt x="1103630" y="363220"/>
                </a:cubicBezTo>
                <a:cubicBezTo>
                  <a:pt x="1079500" y="341630"/>
                  <a:pt x="1057910" y="283210"/>
                  <a:pt x="1065530" y="252730"/>
                </a:cubicBezTo>
                <a:cubicBezTo>
                  <a:pt x="1073150" y="224790"/>
                  <a:pt x="1103630" y="199390"/>
                  <a:pt x="1139190" y="185420"/>
                </a:cubicBezTo>
                <a:cubicBezTo>
                  <a:pt x="1198880" y="162560"/>
                  <a:pt x="1303020" y="176530"/>
                  <a:pt x="1408430" y="184150"/>
                </a:cubicBezTo>
                <a:cubicBezTo>
                  <a:pt x="1560830" y="194310"/>
                  <a:pt x="1891030" y="226060"/>
                  <a:pt x="1962150" y="264160"/>
                </a:cubicBezTo>
                <a:cubicBezTo>
                  <a:pt x="1983740" y="276860"/>
                  <a:pt x="1990090" y="288290"/>
                  <a:pt x="1995170" y="303530"/>
                </a:cubicBezTo>
                <a:cubicBezTo>
                  <a:pt x="2000250" y="318770"/>
                  <a:pt x="1998980" y="340360"/>
                  <a:pt x="1993900" y="354330"/>
                </a:cubicBezTo>
                <a:cubicBezTo>
                  <a:pt x="1990090" y="365760"/>
                  <a:pt x="1983740" y="375920"/>
                  <a:pt x="1974850" y="383540"/>
                </a:cubicBezTo>
                <a:cubicBezTo>
                  <a:pt x="1962150" y="392430"/>
                  <a:pt x="1950720" y="396240"/>
                  <a:pt x="1926590" y="400050"/>
                </a:cubicBezTo>
                <a:cubicBezTo>
                  <a:pt x="1850390" y="414020"/>
                  <a:pt x="1524000" y="421640"/>
                  <a:pt x="1450340" y="398780"/>
                </a:cubicBezTo>
                <a:cubicBezTo>
                  <a:pt x="1424940" y="391160"/>
                  <a:pt x="1414780" y="379730"/>
                  <a:pt x="1404620" y="367030"/>
                </a:cubicBezTo>
                <a:cubicBezTo>
                  <a:pt x="1397000" y="356870"/>
                  <a:pt x="1393190" y="345440"/>
                  <a:pt x="1391920" y="332740"/>
                </a:cubicBezTo>
                <a:cubicBezTo>
                  <a:pt x="1390650" y="317500"/>
                  <a:pt x="1397000" y="293370"/>
                  <a:pt x="1404620" y="279400"/>
                </a:cubicBezTo>
                <a:cubicBezTo>
                  <a:pt x="1412240" y="269240"/>
                  <a:pt x="1418590" y="262890"/>
                  <a:pt x="1432560" y="255270"/>
                </a:cubicBezTo>
                <a:cubicBezTo>
                  <a:pt x="1457960" y="242570"/>
                  <a:pt x="1535430" y="250190"/>
                  <a:pt x="1558290" y="228600"/>
                </a:cubicBezTo>
                <a:cubicBezTo>
                  <a:pt x="1576070" y="210820"/>
                  <a:pt x="1563370" y="170180"/>
                  <a:pt x="1574800" y="151130"/>
                </a:cubicBezTo>
                <a:cubicBezTo>
                  <a:pt x="1584960" y="134620"/>
                  <a:pt x="1601470" y="119380"/>
                  <a:pt x="1620520" y="114300"/>
                </a:cubicBezTo>
                <a:cubicBezTo>
                  <a:pt x="1640840" y="109220"/>
                  <a:pt x="1677670" y="114300"/>
                  <a:pt x="1695450" y="127000"/>
                </a:cubicBezTo>
                <a:cubicBezTo>
                  <a:pt x="1710690" y="137160"/>
                  <a:pt x="1728470" y="173990"/>
                  <a:pt x="1725930" y="176530"/>
                </a:cubicBezTo>
                <a:cubicBezTo>
                  <a:pt x="1723390" y="179070"/>
                  <a:pt x="1648460" y="116840"/>
                  <a:pt x="1652270" y="110490"/>
                </a:cubicBezTo>
                <a:cubicBezTo>
                  <a:pt x="1656080" y="104140"/>
                  <a:pt x="1715770" y="124460"/>
                  <a:pt x="1743710" y="135890"/>
                </a:cubicBezTo>
                <a:cubicBezTo>
                  <a:pt x="1771650" y="147320"/>
                  <a:pt x="1791970" y="167640"/>
                  <a:pt x="1819910" y="177800"/>
                </a:cubicBezTo>
                <a:cubicBezTo>
                  <a:pt x="1846580" y="187960"/>
                  <a:pt x="1883410" y="182880"/>
                  <a:pt x="1906270" y="194310"/>
                </a:cubicBezTo>
                <a:cubicBezTo>
                  <a:pt x="1926590" y="203200"/>
                  <a:pt x="1944370" y="215900"/>
                  <a:pt x="1954530" y="231140"/>
                </a:cubicBezTo>
                <a:cubicBezTo>
                  <a:pt x="1963420" y="247650"/>
                  <a:pt x="1968500" y="273050"/>
                  <a:pt x="1964690" y="292100"/>
                </a:cubicBezTo>
                <a:cubicBezTo>
                  <a:pt x="1960880" y="309880"/>
                  <a:pt x="1945640" y="331470"/>
                  <a:pt x="1932940" y="342900"/>
                </a:cubicBezTo>
                <a:cubicBezTo>
                  <a:pt x="1921510" y="353060"/>
                  <a:pt x="1915160" y="355600"/>
                  <a:pt x="1894840" y="359410"/>
                </a:cubicBezTo>
                <a:cubicBezTo>
                  <a:pt x="1824990" y="373380"/>
                  <a:pt x="1597660" y="354330"/>
                  <a:pt x="1408430" y="356870"/>
                </a:cubicBezTo>
                <a:cubicBezTo>
                  <a:pt x="1143000" y="359410"/>
                  <a:pt x="585470" y="416560"/>
                  <a:pt x="450850" y="383540"/>
                </a:cubicBezTo>
                <a:cubicBezTo>
                  <a:pt x="412750" y="373380"/>
                  <a:pt x="412750" y="353060"/>
                  <a:pt x="382270" y="342900"/>
                </a:cubicBezTo>
                <a:cubicBezTo>
                  <a:pt x="335280" y="328930"/>
                  <a:pt x="247650" y="336550"/>
                  <a:pt x="194310" y="327660"/>
                </a:cubicBezTo>
                <a:cubicBezTo>
                  <a:pt x="153670" y="320040"/>
                  <a:pt x="120650" y="316230"/>
                  <a:pt x="90170" y="298450"/>
                </a:cubicBezTo>
                <a:cubicBezTo>
                  <a:pt x="60960" y="281940"/>
                  <a:pt x="31750" y="260350"/>
                  <a:pt x="17780" y="228600"/>
                </a:cubicBezTo>
                <a:cubicBezTo>
                  <a:pt x="0" y="190500"/>
                  <a:pt x="5080" y="118110"/>
                  <a:pt x="10160" y="82550"/>
                </a:cubicBezTo>
                <a:cubicBezTo>
                  <a:pt x="13970" y="59690"/>
                  <a:pt x="20320" y="41910"/>
                  <a:pt x="30480" y="29210"/>
                </a:cubicBezTo>
                <a:cubicBezTo>
                  <a:pt x="39370" y="19050"/>
                  <a:pt x="49530" y="12700"/>
                  <a:pt x="62230" y="8890"/>
                </a:cubicBezTo>
                <a:cubicBezTo>
                  <a:pt x="77470" y="3810"/>
                  <a:pt x="101600" y="1270"/>
                  <a:pt x="118110" y="8890"/>
                </a:cubicBezTo>
                <a:cubicBezTo>
                  <a:pt x="137160" y="17780"/>
                  <a:pt x="162560" y="44450"/>
                  <a:pt x="166370" y="63500"/>
                </a:cubicBezTo>
                <a:cubicBezTo>
                  <a:pt x="170180" y="80010"/>
                  <a:pt x="149860" y="99060"/>
                  <a:pt x="152400" y="113030"/>
                </a:cubicBezTo>
                <a:cubicBezTo>
                  <a:pt x="154940" y="124460"/>
                  <a:pt x="172720" y="130810"/>
                  <a:pt x="177800" y="143510"/>
                </a:cubicBezTo>
                <a:cubicBezTo>
                  <a:pt x="182880" y="158750"/>
                  <a:pt x="186690" y="182880"/>
                  <a:pt x="181610" y="200660"/>
                </a:cubicBezTo>
                <a:cubicBezTo>
                  <a:pt x="176530" y="217170"/>
                  <a:pt x="161290" y="237490"/>
                  <a:pt x="146050" y="246380"/>
                </a:cubicBezTo>
                <a:cubicBezTo>
                  <a:pt x="130810" y="255270"/>
                  <a:pt x="106680" y="259080"/>
                  <a:pt x="90170" y="257810"/>
                </a:cubicBezTo>
                <a:cubicBezTo>
                  <a:pt x="76200" y="255270"/>
                  <a:pt x="63500" y="251460"/>
                  <a:pt x="54610" y="241300"/>
                </a:cubicBezTo>
                <a:cubicBezTo>
                  <a:pt x="39370" y="227330"/>
                  <a:pt x="26670" y="190500"/>
                  <a:pt x="21590" y="167640"/>
                </a:cubicBezTo>
                <a:cubicBezTo>
                  <a:pt x="19050" y="152400"/>
                  <a:pt x="19050" y="138430"/>
                  <a:pt x="21590" y="123190"/>
                </a:cubicBezTo>
                <a:cubicBezTo>
                  <a:pt x="24130" y="105410"/>
                  <a:pt x="30480" y="82550"/>
                  <a:pt x="41910" y="68580"/>
                </a:cubicBezTo>
                <a:cubicBezTo>
                  <a:pt x="54610" y="55880"/>
                  <a:pt x="74930" y="43180"/>
                  <a:pt x="93980" y="41910"/>
                </a:cubicBezTo>
                <a:cubicBezTo>
                  <a:pt x="115570" y="40640"/>
                  <a:pt x="149860" y="53340"/>
                  <a:pt x="165100" y="68580"/>
                </a:cubicBezTo>
                <a:cubicBezTo>
                  <a:pt x="179070" y="82550"/>
                  <a:pt x="167640" y="110490"/>
                  <a:pt x="185420" y="123190"/>
                </a:cubicBezTo>
                <a:cubicBezTo>
                  <a:pt x="231140" y="154940"/>
                  <a:pt x="461010" y="113030"/>
                  <a:pt x="535940" y="119380"/>
                </a:cubicBezTo>
                <a:cubicBezTo>
                  <a:pt x="571500" y="123190"/>
                  <a:pt x="591820" y="121920"/>
                  <a:pt x="613410" y="134620"/>
                </a:cubicBezTo>
                <a:cubicBezTo>
                  <a:pt x="637540" y="147320"/>
                  <a:pt x="661670" y="173990"/>
                  <a:pt x="671830" y="196850"/>
                </a:cubicBezTo>
                <a:cubicBezTo>
                  <a:pt x="680720" y="215900"/>
                  <a:pt x="683260" y="238760"/>
                  <a:pt x="676910" y="257810"/>
                </a:cubicBezTo>
                <a:cubicBezTo>
                  <a:pt x="671830" y="275590"/>
                  <a:pt x="656590" y="295910"/>
                  <a:pt x="640080" y="306070"/>
                </a:cubicBezTo>
                <a:cubicBezTo>
                  <a:pt x="624840" y="316230"/>
                  <a:pt x="599440" y="322580"/>
                  <a:pt x="580390" y="318770"/>
                </a:cubicBezTo>
                <a:cubicBezTo>
                  <a:pt x="558800" y="313690"/>
                  <a:pt x="527050" y="293370"/>
                  <a:pt x="516890" y="271780"/>
                </a:cubicBezTo>
                <a:cubicBezTo>
                  <a:pt x="506730" y="251460"/>
                  <a:pt x="506730" y="212090"/>
                  <a:pt x="519430" y="191770"/>
                </a:cubicBezTo>
                <a:cubicBezTo>
                  <a:pt x="530860" y="170180"/>
                  <a:pt x="562610" y="149860"/>
                  <a:pt x="586740" y="147320"/>
                </a:cubicBezTo>
                <a:cubicBezTo>
                  <a:pt x="610870" y="144780"/>
                  <a:pt x="646430" y="160020"/>
                  <a:pt x="661670" y="179070"/>
                </a:cubicBezTo>
                <a:cubicBezTo>
                  <a:pt x="676910" y="198120"/>
                  <a:pt x="681990" y="236220"/>
                  <a:pt x="676910" y="259080"/>
                </a:cubicBezTo>
                <a:cubicBezTo>
                  <a:pt x="673100" y="276860"/>
                  <a:pt x="659130" y="293370"/>
                  <a:pt x="645160" y="303530"/>
                </a:cubicBezTo>
                <a:cubicBezTo>
                  <a:pt x="631190" y="313690"/>
                  <a:pt x="610870" y="321310"/>
                  <a:pt x="591820" y="320040"/>
                </a:cubicBezTo>
                <a:cubicBezTo>
                  <a:pt x="570230" y="317500"/>
                  <a:pt x="534670" y="299720"/>
                  <a:pt x="521970" y="280670"/>
                </a:cubicBezTo>
                <a:cubicBezTo>
                  <a:pt x="509270" y="260350"/>
                  <a:pt x="505460" y="220980"/>
                  <a:pt x="514350" y="199390"/>
                </a:cubicBezTo>
                <a:cubicBezTo>
                  <a:pt x="524510" y="177800"/>
                  <a:pt x="556260" y="154940"/>
                  <a:pt x="577850" y="148590"/>
                </a:cubicBezTo>
                <a:cubicBezTo>
                  <a:pt x="594360" y="143510"/>
                  <a:pt x="613410" y="148590"/>
                  <a:pt x="627380" y="153670"/>
                </a:cubicBezTo>
                <a:cubicBezTo>
                  <a:pt x="641350" y="158750"/>
                  <a:pt x="652780" y="168910"/>
                  <a:pt x="661670" y="179070"/>
                </a:cubicBezTo>
                <a:cubicBezTo>
                  <a:pt x="669290" y="189230"/>
                  <a:pt x="675640" y="203200"/>
                  <a:pt x="679450" y="215900"/>
                </a:cubicBezTo>
                <a:cubicBezTo>
                  <a:pt x="681990" y="228600"/>
                  <a:pt x="681990" y="243840"/>
                  <a:pt x="676910" y="257810"/>
                </a:cubicBezTo>
                <a:cubicBezTo>
                  <a:pt x="671830" y="274320"/>
                  <a:pt x="655320" y="295910"/>
                  <a:pt x="640080" y="306070"/>
                </a:cubicBezTo>
                <a:cubicBezTo>
                  <a:pt x="628650" y="314960"/>
                  <a:pt x="614680" y="318770"/>
                  <a:pt x="601980" y="320040"/>
                </a:cubicBezTo>
                <a:cubicBezTo>
                  <a:pt x="588010" y="321310"/>
                  <a:pt x="571500" y="318770"/>
                  <a:pt x="560070" y="313690"/>
                </a:cubicBezTo>
                <a:cubicBezTo>
                  <a:pt x="549910" y="308610"/>
                  <a:pt x="551180" y="297180"/>
                  <a:pt x="535940" y="290830"/>
                </a:cubicBezTo>
                <a:cubicBezTo>
                  <a:pt x="481330" y="270510"/>
                  <a:pt x="191770" y="318770"/>
                  <a:pt x="119380" y="281940"/>
                </a:cubicBezTo>
                <a:cubicBezTo>
                  <a:pt x="82550" y="264160"/>
                  <a:pt x="73660" y="232410"/>
                  <a:pt x="58420" y="203200"/>
                </a:cubicBezTo>
                <a:cubicBezTo>
                  <a:pt x="41910" y="173990"/>
                  <a:pt x="21590" y="128270"/>
                  <a:pt x="24130" y="104140"/>
                </a:cubicBezTo>
                <a:cubicBezTo>
                  <a:pt x="25400" y="88900"/>
                  <a:pt x="33020" y="78740"/>
                  <a:pt x="41910" y="68580"/>
                </a:cubicBezTo>
                <a:cubicBezTo>
                  <a:pt x="54610" y="57150"/>
                  <a:pt x="77470" y="44450"/>
                  <a:pt x="93980" y="41910"/>
                </a:cubicBezTo>
                <a:cubicBezTo>
                  <a:pt x="107950" y="39370"/>
                  <a:pt x="120650" y="40640"/>
                  <a:pt x="133350" y="46990"/>
                </a:cubicBezTo>
                <a:cubicBezTo>
                  <a:pt x="148590" y="53340"/>
                  <a:pt x="167640" y="71120"/>
                  <a:pt x="176530" y="85090"/>
                </a:cubicBezTo>
                <a:cubicBezTo>
                  <a:pt x="184150" y="97790"/>
                  <a:pt x="190500" y="119380"/>
                  <a:pt x="185420" y="123190"/>
                </a:cubicBezTo>
                <a:cubicBezTo>
                  <a:pt x="181610" y="127000"/>
                  <a:pt x="156210" y="109220"/>
                  <a:pt x="152400" y="113030"/>
                </a:cubicBezTo>
                <a:cubicBezTo>
                  <a:pt x="149860" y="116840"/>
                  <a:pt x="179070" y="146050"/>
                  <a:pt x="182880" y="161290"/>
                </a:cubicBezTo>
                <a:cubicBezTo>
                  <a:pt x="186690" y="175260"/>
                  <a:pt x="185420" y="187960"/>
                  <a:pt x="181610" y="200660"/>
                </a:cubicBezTo>
                <a:cubicBezTo>
                  <a:pt x="177800" y="212090"/>
                  <a:pt x="171450" y="224790"/>
                  <a:pt x="161290" y="233680"/>
                </a:cubicBezTo>
                <a:cubicBezTo>
                  <a:pt x="149860" y="245110"/>
                  <a:pt x="127000" y="256540"/>
                  <a:pt x="109220" y="257810"/>
                </a:cubicBezTo>
                <a:cubicBezTo>
                  <a:pt x="91440" y="259080"/>
                  <a:pt x="68580" y="252730"/>
                  <a:pt x="54610" y="241300"/>
                </a:cubicBezTo>
                <a:cubicBezTo>
                  <a:pt x="39370" y="231140"/>
                  <a:pt x="29210" y="213360"/>
                  <a:pt x="21590" y="191770"/>
                </a:cubicBezTo>
                <a:cubicBezTo>
                  <a:pt x="11430" y="163830"/>
                  <a:pt x="3810" y="113030"/>
                  <a:pt x="10160" y="82550"/>
                </a:cubicBezTo>
                <a:cubicBezTo>
                  <a:pt x="15240" y="57150"/>
                  <a:pt x="27940" y="30480"/>
                  <a:pt x="44450" y="16510"/>
                </a:cubicBezTo>
                <a:cubicBezTo>
                  <a:pt x="59690" y="6350"/>
                  <a:pt x="81280" y="0"/>
                  <a:pt x="99060" y="3810"/>
                </a:cubicBezTo>
                <a:cubicBezTo>
                  <a:pt x="120650" y="7620"/>
                  <a:pt x="147320" y="24130"/>
                  <a:pt x="160020" y="45720"/>
                </a:cubicBezTo>
                <a:cubicBezTo>
                  <a:pt x="176530" y="74930"/>
                  <a:pt x="147320" y="142240"/>
                  <a:pt x="172720" y="170180"/>
                </a:cubicBezTo>
                <a:cubicBezTo>
                  <a:pt x="207010" y="207010"/>
                  <a:pt x="332740" y="195580"/>
                  <a:pt x="383540" y="213360"/>
                </a:cubicBezTo>
                <a:cubicBezTo>
                  <a:pt x="415290" y="224790"/>
                  <a:pt x="419100" y="242570"/>
                  <a:pt x="457200" y="251460"/>
                </a:cubicBezTo>
                <a:cubicBezTo>
                  <a:pt x="552450" y="274320"/>
                  <a:pt x="811530" y="251460"/>
                  <a:pt x="994410" y="242570"/>
                </a:cubicBezTo>
                <a:cubicBezTo>
                  <a:pt x="1188720" y="233680"/>
                  <a:pt x="1427480" y="204470"/>
                  <a:pt x="1592580" y="196850"/>
                </a:cubicBezTo>
                <a:cubicBezTo>
                  <a:pt x="1706880" y="190500"/>
                  <a:pt x="1827530" y="177800"/>
                  <a:pt x="1885950" y="190500"/>
                </a:cubicBezTo>
                <a:cubicBezTo>
                  <a:pt x="1912620" y="195580"/>
                  <a:pt x="1927860" y="201930"/>
                  <a:pt x="1941830" y="215900"/>
                </a:cubicBezTo>
                <a:cubicBezTo>
                  <a:pt x="1954530" y="228600"/>
                  <a:pt x="1964690" y="251460"/>
                  <a:pt x="1965960" y="270510"/>
                </a:cubicBezTo>
                <a:cubicBezTo>
                  <a:pt x="1967230" y="289560"/>
                  <a:pt x="1959610" y="313690"/>
                  <a:pt x="1946910" y="328930"/>
                </a:cubicBezTo>
                <a:cubicBezTo>
                  <a:pt x="1935480" y="342900"/>
                  <a:pt x="1917700" y="355600"/>
                  <a:pt x="1894840" y="359410"/>
                </a:cubicBezTo>
                <a:cubicBezTo>
                  <a:pt x="1859280" y="364490"/>
                  <a:pt x="1799590" y="345440"/>
                  <a:pt x="1751330" y="325120"/>
                </a:cubicBezTo>
                <a:cubicBezTo>
                  <a:pt x="1690370" y="299720"/>
                  <a:pt x="1581150" y="248920"/>
                  <a:pt x="1565910" y="208280"/>
                </a:cubicBezTo>
                <a:cubicBezTo>
                  <a:pt x="1555750" y="184150"/>
                  <a:pt x="1570990" y="151130"/>
                  <a:pt x="1587500" y="134620"/>
                </a:cubicBezTo>
                <a:cubicBezTo>
                  <a:pt x="1602740" y="119380"/>
                  <a:pt x="1637030" y="107950"/>
                  <a:pt x="1659890" y="111760"/>
                </a:cubicBezTo>
                <a:cubicBezTo>
                  <a:pt x="1681480" y="115570"/>
                  <a:pt x="1706880" y="134620"/>
                  <a:pt x="1719580" y="157480"/>
                </a:cubicBezTo>
                <a:cubicBezTo>
                  <a:pt x="1736090" y="186690"/>
                  <a:pt x="1742440" y="251460"/>
                  <a:pt x="1731010" y="285750"/>
                </a:cubicBezTo>
                <a:cubicBezTo>
                  <a:pt x="1722120" y="314960"/>
                  <a:pt x="1699260" y="335280"/>
                  <a:pt x="1670050" y="353060"/>
                </a:cubicBezTo>
                <a:cubicBezTo>
                  <a:pt x="1624330" y="379730"/>
                  <a:pt x="1513840" y="403860"/>
                  <a:pt x="1468120" y="400050"/>
                </a:cubicBezTo>
                <a:cubicBezTo>
                  <a:pt x="1445260" y="398780"/>
                  <a:pt x="1430020" y="391160"/>
                  <a:pt x="1417320" y="381000"/>
                </a:cubicBezTo>
                <a:cubicBezTo>
                  <a:pt x="1407160" y="373380"/>
                  <a:pt x="1400810" y="363220"/>
                  <a:pt x="1397000" y="350520"/>
                </a:cubicBezTo>
                <a:cubicBezTo>
                  <a:pt x="1391920" y="336550"/>
                  <a:pt x="1391920" y="311150"/>
                  <a:pt x="1397000" y="295910"/>
                </a:cubicBezTo>
                <a:cubicBezTo>
                  <a:pt x="1400810" y="284480"/>
                  <a:pt x="1407160" y="274320"/>
                  <a:pt x="1417320" y="265430"/>
                </a:cubicBezTo>
                <a:cubicBezTo>
                  <a:pt x="1430020" y="256540"/>
                  <a:pt x="1442720" y="251460"/>
                  <a:pt x="1468120" y="246380"/>
                </a:cubicBezTo>
                <a:cubicBezTo>
                  <a:pt x="1546860" y="233680"/>
                  <a:pt x="1874520" y="234950"/>
                  <a:pt x="1945640" y="257810"/>
                </a:cubicBezTo>
                <a:cubicBezTo>
                  <a:pt x="1968500" y="266700"/>
                  <a:pt x="1978660" y="274320"/>
                  <a:pt x="1987550" y="288290"/>
                </a:cubicBezTo>
                <a:cubicBezTo>
                  <a:pt x="1996440" y="304800"/>
                  <a:pt x="2000250" y="336550"/>
                  <a:pt x="1993900" y="354330"/>
                </a:cubicBezTo>
                <a:cubicBezTo>
                  <a:pt x="1988820" y="370840"/>
                  <a:pt x="1972310" y="384810"/>
                  <a:pt x="1959610" y="392430"/>
                </a:cubicBezTo>
                <a:cubicBezTo>
                  <a:pt x="1949450" y="398780"/>
                  <a:pt x="1943100" y="400050"/>
                  <a:pt x="1926590" y="400050"/>
                </a:cubicBezTo>
                <a:cubicBezTo>
                  <a:pt x="1882140" y="402590"/>
                  <a:pt x="1770380" y="372110"/>
                  <a:pt x="1678940" y="361950"/>
                </a:cubicBezTo>
                <a:cubicBezTo>
                  <a:pt x="1565910" y="350520"/>
                  <a:pt x="1383030" y="360680"/>
                  <a:pt x="1296670" y="341630"/>
                </a:cubicBezTo>
                <a:cubicBezTo>
                  <a:pt x="1249680" y="331470"/>
                  <a:pt x="1212850" y="323850"/>
                  <a:pt x="1189990" y="300990"/>
                </a:cubicBezTo>
                <a:cubicBezTo>
                  <a:pt x="1170940" y="283210"/>
                  <a:pt x="1149350" y="243840"/>
                  <a:pt x="1160780" y="226060"/>
                </a:cubicBezTo>
                <a:cubicBezTo>
                  <a:pt x="1183640" y="190500"/>
                  <a:pt x="1405890" y="204470"/>
                  <a:pt x="1479550" y="209550"/>
                </a:cubicBezTo>
                <a:cubicBezTo>
                  <a:pt x="1518920" y="212090"/>
                  <a:pt x="1563370" y="209550"/>
                  <a:pt x="1570990" y="226060"/>
                </a:cubicBezTo>
                <a:cubicBezTo>
                  <a:pt x="1577340" y="241300"/>
                  <a:pt x="1548130" y="289560"/>
                  <a:pt x="1521460" y="299720"/>
                </a:cubicBezTo>
                <a:cubicBezTo>
                  <a:pt x="1479550" y="316230"/>
                  <a:pt x="1388110" y="255270"/>
                  <a:pt x="1320800" y="245110"/>
                </a:cubicBezTo>
                <a:cubicBezTo>
                  <a:pt x="1253490" y="233680"/>
                  <a:pt x="1197610" y="233680"/>
                  <a:pt x="1118870" y="233680"/>
                </a:cubicBezTo>
                <a:cubicBezTo>
                  <a:pt x="1005840" y="233680"/>
                  <a:pt x="797560" y="265430"/>
                  <a:pt x="709930" y="254000"/>
                </a:cubicBezTo>
                <a:cubicBezTo>
                  <a:pt x="665480" y="247650"/>
                  <a:pt x="635000" y="243840"/>
                  <a:pt x="614680" y="223520"/>
                </a:cubicBezTo>
                <a:cubicBezTo>
                  <a:pt x="595630" y="204470"/>
                  <a:pt x="575310" y="154940"/>
                  <a:pt x="589280" y="137160"/>
                </a:cubicBezTo>
                <a:cubicBezTo>
                  <a:pt x="613410" y="107950"/>
                  <a:pt x="768350" y="138430"/>
                  <a:pt x="864870" y="152400"/>
                </a:cubicBezTo>
                <a:cubicBezTo>
                  <a:pt x="975360" y="168910"/>
                  <a:pt x="1139190" y="203200"/>
                  <a:pt x="1215390" y="237490"/>
                </a:cubicBezTo>
                <a:cubicBezTo>
                  <a:pt x="1256030" y="256540"/>
                  <a:pt x="1287780" y="274320"/>
                  <a:pt x="1303020" y="299720"/>
                </a:cubicBezTo>
                <a:cubicBezTo>
                  <a:pt x="1315720" y="322580"/>
                  <a:pt x="1320800" y="356870"/>
                  <a:pt x="1309370" y="378460"/>
                </a:cubicBezTo>
                <a:cubicBezTo>
                  <a:pt x="1295400" y="406400"/>
                  <a:pt x="1240790" y="433070"/>
                  <a:pt x="1203960" y="441960"/>
                </a:cubicBezTo>
                <a:cubicBezTo>
                  <a:pt x="1172210" y="450850"/>
                  <a:pt x="1143000" y="443230"/>
                  <a:pt x="1104900" y="439420"/>
                </a:cubicBezTo>
                <a:cubicBezTo>
                  <a:pt x="1052830" y="434340"/>
                  <a:pt x="971550" y="426720"/>
                  <a:pt x="922020" y="406400"/>
                </a:cubicBezTo>
                <a:cubicBezTo>
                  <a:pt x="883920" y="389890"/>
                  <a:pt x="825500" y="356870"/>
                  <a:pt x="828040" y="341630"/>
                </a:cubicBezTo>
                <a:cubicBezTo>
                  <a:pt x="830580" y="327660"/>
                  <a:pt x="902970" y="306070"/>
                  <a:pt x="908050" y="313690"/>
                </a:cubicBezTo>
                <a:cubicBezTo>
                  <a:pt x="913130" y="320040"/>
                  <a:pt x="889000" y="360680"/>
                  <a:pt x="871220" y="370840"/>
                </a:cubicBezTo>
                <a:cubicBezTo>
                  <a:pt x="853440" y="382270"/>
                  <a:pt x="817880" y="382270"/>
                  <a:pt x="798830" y="374650"/>
                </a:cubicBezTo>
                <a:cubicBezTo>
                  <a:pt x="782320" y="367030"/>
                  <a:pt x="767080" y="350520"/>
                  <a:pt x="760730" y="334010"/>
                </a:cubicBezTo>
                <a:cubicBezTo>
                  <a:pt x="754380" y="318770"/>
                  <a:pt x="758190" y="279400"/>
                  <a:pt x="758190" y="27940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6"/>
          <p:cNvSpPr/>
          <p:nvPr/>
        </p:nvSpPr>
        <p:spPr>
          <a:xfrm>
            <a:off x="4305300" y="5731192"/>
            <a:ext cx="4270058" cy="651510"/>
          </a:xfrm>
          <a:custGeom>
            <a:rect b="b" l="l" r="r" t="t"/>
            <a:pathLst>
              <a:path extrusionOk="0" h="868680" w="5693410">
                <a:moveTo>
                  <a:pt x="419100" y="359410"/>
                </a:moveTo>
                <a:cubicBezTo>
                  <a:pt x="266700" y="334010"/>
                  <a:pt x="134620" y="311150"/>
                  <a:pt x="97790" y="280670"/>
                </a:cubicBezTo>
                <a:cubicBezTo>
                  <a:pt x="80010" y="265430"/>
                  <a:pt x="74930" y="246380"/>
                  <a:pt x="72390" y="229870"/>
                </a:cubicBezTo>
                <a:cubicBezTo>
                  <a:pt x="71120" y="217170"/>
                  <a:pt x="71120" y="204470"/>
                  <a:pt x="77470" y="191770"/>
                </a:cubicBezTo>
                <a:cubicBezTo>
                  <a:pt x="87630" y="175260"/>
                  <a:pt x="106680" y="152400"/>
                  <a:pt x="133350" y="144780"/>
                </a:cubicBezTo>
                <a:cubicBezTo>
                  <a:pt x="179070" y="132080"/>
                  <a:pt x="252730" y="171450"/>
                  <a:pt x="337820" y="179070"/>
                </a:cubicBezTo>
                <a:cubicBezTo>
                  <a:pt x="478790" y="191770"/>
                  <a:pt x="797560" y="213360"/>
                  <a:pt x="908050" y="184150"/>
                </a:cubicBezTo>
                <a:cubicBezTo>
                  <a:pt x="957580" y="171450"/>
                  <a:pt x="974090" y="139700"/>
                  <a:pt x="1007110" y="125730"/>
                </a:cubicBezTo>
                <a:cubicBezTo>
                  <a:pt x="1037590" y="113030"/>
                  <a:pt x="1068070" y="99060"/>
                  <a:pt x="1096010" y="101600"/>
                </a:cubicBezTo>
                <a:cubicBezTo>
                  <a:pt x="1120140" y="104140"/>
                  <a:pt x="1150620" y="115570"/>
                  <a:pt x="1164590" y="133350"/>
                </a:cubicBezTo>
                <a:cubicBezTo>
                  <a:pt x="1178560" y="149860"/>
                  <a:pt x="1184910" y="185420"/>
                  <a:pt x="1177290" y="207010"/>
                </a:cubicBezTo>
                <a:cubicBezTo>
                  <a:pt x="1170940" y="228600"/>
                  <a:pt x="1155700" y="247650"/>
                  <a:pt x="1123950" y="260350"/>
                </a:cubicBezTo>
                <a:cubicBezTo>
                  <a:pt x="1042670" y="293370"/>
                  <a:pt x="722630" y="266700"/>
                  <a:pt x="609600" y="260350"/>
                </a:cubicBezTo>
                <a:cubicBezTo>
                  <a:pt x="553720" y="257810"/>
                  <a:pt x="528320" y="255270"/>
                  <a:pt x="485140" y="247650"/>
                </a:cubicBezTo>
                <a:cubicBezTo>
                  <a:pt x="435610" y="237490"/>
                  <a:pt x="375920" y="212090"/>
                  <a:pt x="328930" y="205740"/>
                </a:cubicBezTo>
                <a:cubicBezTo>
                  <a:pt x="292100" y="200660"/>
                  <a:pt x="236220" y="217170"/>
                  <a:pt x="227330" y="203200"/>
                </a:cubicBezTo>
                <a:cubicBezTo>
                  <a:pt x="219710" y="190500"/>
                  <a:pt x="260350" y="129540"/>
                  <a:pt x="265430" y="130810"/>
                </a:cubicBezTo>
                <a:cubicBezTo>
                  <a:pt x="271780" y="133350"/>
                  <a:pt x="262890" y="200660"/>
                  <a:pt x="252730" y="231140"/>
                </a:cubicBezTo>
                <a:cubicBezTo>
                  <a:pt x="243840" y="260350"/>
                  <a:pt x="227330" y="289560"/>
                  <a:pt x="207010" y="312420"/>
                </a:cubicBezTo>
                <a:cubicBezTo>
                  <a:pt x="186690" y="336550"/>
                  <a:pt x="156210" y="361950"/>
                  <a:pt x="133350" y="373380"/>
                </a:cubicBezTo>
                <a:cubicBezTo>
                  <a:pt x="115570" y="382270"/>
                  <a:pt x="99060" y="388620"/>
                  <a:pt x="82550" y="386080"/>
                </a:cubicBezTo>
                <a:cubicBezTo>
                  <a:pt x="64770" y="384810"/>
                  <a:pt x="40640" y="373380"/>
                  <a:pt x="27940" y="361950"/>
                </a:cubicBezTo>
                <a:cubicBezTo>
                  <a:pt x="16510" y="353060"/>
                  <a:pt x="10160" y="341630"/>
                  <a:pt x="6350" y="327660"/>
                </a:cubicBezTo>
                <a:cubicBezTo>
                  <a:pt x="2540" y="311150"/>
                  <a:pt x="3810" y="284480"/>
                  <a:pt x="8890" y="267970"/>
                </a:cubicBezTo>
                <a:cubicBezTo>
                  <a:pt x="13970" y="255270"/>
                  <a:pt x="25400" y="243840"/>
                  <a:pt x="34290" y="236220"/>
                </a:cubicBezTo>
                <a:cubicBezTo>
                  <a:pt x="39370" y="231140"/>
                  <a:pt x="41910" y="227330"/>
                  <a:pt x="50800" y="224790"/>
                </a:cubicBezTo>
                <a:cubicBezTo>
                  <a:pt x="73660" y="219710"/>
                  <a:pt x="140970" y="220980"/>
                  <a:pt x="179070" y="232410"/>
                </a:cubicBezTo>
                <a:cubicBezTo>
                  <a:pt x="213360" y="241300"/>
                  <a:pt x="229870" y="254000"/>
                  <a:pt x="270510" y="279400"/>
                </a:cubicBezTo>
                <a:cubicBezTo>
                  <a:pt x="361950" y="336550"/>
                  <a:pt x="689610" y="523240"/>
                  <a:pt x="695960" y="590550"/>
                </a:cubicBezTo>
                <a:cubicBezTo>
                  <a:pt x="697230" y="617220"/>
                  <a:pt x="635000" y="655320"/>
                  <a:pt x="633730" y="654050"/>
                </a:cubicBezTo>
                <a:cubicBezTo>
                  <a:pt x="632460" y="652780"/>
                  <a:pt x="659130" y="608330"/>
                  <a:pt x="679450" y="589280"/>
                </a:cubicBezTo>
                <a:cubicBezTo>
                  <a:pt x="703580" y="567690"/>
                  <a:pt x="742950" y="539750"/>
                  <a:pt x="773430" y="532130"/>
                </a:cubicBezTo>
                <a:cubicBezTo>
                  <a:pt x="797560" y="524510"/>
                  <a:pt x="822960" y="524510"/>
                  <a:pt x="842010" y="532130"/>
                </a:cubicBezTo>
                <a:cubicBezTo>
                  <a:pt x="858520" y="539750"/>
                  <a:pt x="875030" y="556260"/>
                  <a:pt x="881380" y="572770"/>
                </a:cubicBezTo>
                <a:cubicBezTo>
                  <a:pt x="889000" y="589280"/>
                  <a:pt x="887730" y="613410"/>
                  <a:pt x="883920" y="629920"/>
                </a:cubicBezTo>
                <a:cubicBezTo>
                  <a:pt x="881380" y="642620"/>
                  <a:pt x="876300" y="650240"/>
                  <a:pt x="863600" y="661670"/>
                </a:cubicBezTo>
                <a:cubicBezTo>
                  <a:pt x="838200" y="685800"/>
                  <a:pt x="772160" y="716280"/>
                  <a:pt x="715010" y="736600"/>
                </a:cubicBezTo>
                <a:cubicBezTo>
                  <a:pt x="642620" y="760730"/>
                  <a:pt x="543560" y="778510"/>
                  <a:pt x="462280" y="791210"/>
                </a:cubicBezTo>
                <a:cubicBezTo>
                  <a:pt x="384810" y="802640"/>
                  <a:pt x="295910" y="808990"/>
                  <a:pt x="236220" y="811530"/>
                </a:cubicBezTo>
                <a:cubicBezTo>
                  <a:pt x="198120" y="814070"/>
                  <a:pt x="166370" y="829310"/>
                  <a:pt x="140970" y="812800"/>
                </a:cubicBezTo>
                <a:cubicBezTo>
                  <a:pt x="110490" y="793750"/>
                  <a:pt x="72390" y="715010"/>
                  <a:pt x="78740" y="681990"/>
                </a:cubicBezTo>
                <a:cubicBezTo>
                  <a:pt x="82550" y="659130"/>
                  <a:pt x="101600" y="645160"/>
                  <a:pt x="133350" y="627380"/>
                </a:cubicBezTo>
                <a:cubicBezTo>
                  <a:pt x="215900" y="581660"/>
                  <a:pt x="525780" y="533400"/>
                  <a:pt x="650240" y="496570"/>
                </a:cubicBezTo>
                <a:cubicBezTo>
                  <a:pt x="720090" y="474980"/>
                  <a:pt x="772160" y="440690"/>
                  <a:pt x="814070" y="439420"/>
                </a:cubicBezTo>
                <a:cubicBezTo>
                  <a:pt x="840740" y="438150"/>
                  <a:pt x="863600" y="444500"/>
                  <a:pt x="878840" y="458470"/>
                </a:cubicBezTo>
                <a:cubicBezTo>
                  <a:pt x="892810" y="472440"/>
                  <a:pt x="901700" y="502920"/>
                  <a:pt x="899160" y="521970"/>
                </a:cubicBezTo>
                <a:cubicBezTo>
                  <a:pt x="895350" y="542290"/>
                  <a:pt x="883920" y="561340"/>
                  <a:pt x="857250" y="575310"/>
                </a:cubicBezTo>
                <a:cubicBezTo>
                  <a:pt x="781050" y="614680"/>
                  <a:pt x="383540" y="607060"/>
                  <a:pt x="309880" y="599440"/>
                </a:cubicBezTo>
                <a:cubicBezTo>
                  <a:pt x="290830" y="598170"/>
                  <a:pt x="284480" y="598170"/>
                  <a:pt x="274320" y="591820"/>
                </a:cubicBezTo>
                <a:cubicBezTo>
                  <a:pt x="260350" y="582930"/>
                  <a:pt x="243840" y="566420"/>
                  <a:pt x="237490" y="551180"/>
                </a:cubicBezTo>
                <a:cubicBezTo>
                  <a:pt x="231140" y="535940"/>
                  <a:pt x="232410" y="511810"/>
                  <a:pt x="237490" y="496570"/>
                </a:cubicBezTo>
                <a:cubicBezTo>
                  <a:pt x="240030" y="485140"/>
                  <a:pt x="245110" y="476250"/>
                  <a:pt x="257810" y="466090"/>
                </a:cubicBezTo>
                <a:cubicBezTo>
                  <a:pt x="283210" y="445770"/>
                  <a:pt x="342900" y="426720"/>
                  <a:pt x="410210" y="408940"/>
                </a:cubicBezTo>
                <a:cubicBezTo>
                  <a:pt x="538480" y="375920"/>
                  <a:pt x="822960" y="375920"/>
                  <a:pt x="974090" y="328930"/>
                </a:cubicBezTo>
                <a:cubicBezTo>
                  <a:pt x="1083310" y="294640"/>
                  <a:pt x="1188720" y="181610"/>
                  <a:pt x="1244600" y="193040"/>
                </a:cubicBezTo>
                <a:cubicBezTo>
                  <a:pt x="1275080" y="200660"/>
                  <a:pt x="1310640" y="256540"/>
                  <a:pt x="1304290" y="269240"/>
                </a:cubicBezTo>
                <a:cubicBezTo>
                  <a:pt x="1297940" y="281940"/>
                  <a:pt x="1226820" y="259080"/>
                  <a:pt x="1191260" y="264160"/>
                </a:cubicBezTo>
                <a:cubicBezTo>
                  <a:pt x="1158240" y="269240"/>
                  <a:pt x="1135380" y="280670"/>
                  <a:pt x="1099820" y="299720"/>
                </a:cubicBezTo>
                <a:cubicBezTo>
                  <a:pt x="1043940" y="327660"/>
                  <a:pt x="969010" y="388620"/>
                  <a:pt x="894080" y="430530"/>
                </a:cubicBezTo>
                <a:cubicBezTo>
                  <a:pt x="811530" y="478790"/>
                  <a:pt x="685800" y="544830"/>
                  <a:pt x="621030" y="566420"/>
                </a:cubicBezTo>
                <a:cubicBezTo>
                  <a:pt x="588010" y="577850"/>
                  <a:pt x="567690" y="581660"/>
                  <a:pt x="541020" y="581660"/>
                </a:cubicBezTo>
                <a:cubicBezTo>
                  <a:pt x="515620" y="581660"/>
                  <a:pt x="480060" y="582930"/>
                  <a:pt x="464820" y="567690"/>
                </a:cubicBezTo>
                <a:cubicBezTo>
                  <a:pt x="449580" y="553720"/>
                  <a:pt x="444500" y="518160"/>
                  <a:pt x="448310" y="491490"/>
                </a:cubicBezTo>
                <a:cubicBezTo>
                  <a:pt x="453390" y="461010"/>
                  <a:pt x="472440" y="426720"/>
                  <a:pt x="502920" y="397510"/>
                </a:cubicBezTo>
                <a:cubicBezTo>
                  <a:pt x="549910" y="351790"/>
                  <a:pt x="647700" y="309880"/>
                  <a:pt x="731520" y="276860"/>
                </a:cubicBezTo>
                <a:cubicBezTo>
                  <a:pt x="825500" y="240030"/>
                  <a:pt x="928370" y="210820"/>
                  <a:pt x="1041400" y="189230"/>
                </a:cubicBezTo>
                <a:cubicBezTo>
                  <a:pt x="1173480" y="163830"/>
                  <a:pt x="1309370" y="154940"/>
                  <a:pt x="1477010" y="144780"/>
                </a:cubicBezTo>
                <a:cubicBezTo>
                  <a:pt x="1701800" y="130810"/>
                  <a:pt x="1988820" y="130810"/>
                  <a:pt x="2269490" y="127000"/>
                </a:cubicBezTo>
                <a:cubicBezTo>
                  <a:pt x="2589530" y="121920"/>
                  <a:pt x="3121660" y="110490"/>
                  <a:pt x="3294380" y="121920"/>
                </a:cubicBezTo>
                <a:cubicBezTo>
                  <a:pt x="3351530" y="125730"/>
                  <a:pt x="3361690" y="134620"/>
                  <a:pt x="3409950" y="138430"/>
                </a:cubicBezTo>
                <a:cubicBezTo>
                  <a:pt x="3492500" y="144780"/>
                  <a:pt x="3679190" y="128270"/>
                  <a:pt x="3742690" y="140970"/>
                </a:cubicBezTo>
                <a:cubicBezTo>
                  <a:pt x="3769360" y="146050"/>
                  <a:pt x="3783330" y="148590"/>
                  <a:pt x="3796030" y="161290"/>
                </a:cubicBezTo>
                <a:cubicBezTo>
                  <a:pt x="3810000" y="172720"/>
                  <a:pt x="3821430" y="194310"/>
                  <a:pt x="3822700" y="212090"/>
                </a:cubicBezTo>
                <a:cubicBezTo>
                  <a:pt x="3825240" y="229870"/>
                  <a:pt x="3818890" y="252730"/>
                  <a:pt x="3808730" y="267970"/>
                </a:cubicBezTo>
                <a:cubicBezTo>
                  <a:pt x="3798570" y="283210"/>
                  <a:pt x="3789680" y="290830"/>
                  <a:pt x="3761740" y="300990"/>
                </a:cubicBezTo>
                <a:cubicBezTo>
                  <a:pt x="3644900" y="341630"/>
                  <a:pt x="3077210" y="358140"/>
                  <a:pt x="2762250" y="369570"/>
                </a:cubicBezTo>
                <a:cubicBezTo>
                  <a:pt x="2480310" y="381000"/>
                  <a:pt x="2114550" y="365760"/>
                  <a:pt x="1959610" y="375920"/>
                </a:cubicBezTo>
                <a:cubicBezTo>
                  <a:pt x="1896110" y="379730"/>
                  <a:pt x="1863090" y="383540"/>
                  <a:pt x="1824990" y="392430"/>
                </a:cubicBezTo>
                <a:cubicBezTo>
                  <a:pt x="1797050" y="400050"/>
                  <a:pt x="1772920" y="403860"/>
                  <a:pt x="1751330" y="419100"/>
                </a:cubicBezTo>
                <a:cubicBezTo>
                  <a:pt x="1727200" y="435610"/>
                  <a:pt x="1704340" y="499110"/>
                  <a:pt x="1689100" y="496570"/>
                </a:cubicBezTo>
                <a:cubicBezTo>
                  <a:pt x="1675130" y="492760"/>
                  <a:pt x="1649730" y="414020"/>
                  <a:pt x="1662430" y="402590"/>
                </a:cubicBezTo>
                <a:cubicBezTo>
                  <a:pt x="1678940" y="387350"/>
                  <a:pt x="1786890" y="462280"/>
                  <a:pt x="1838960" y="473710"/>
                </a:cubicBezTo>
                <a:cubicBezTo>
                  <a:pt x="1879600" y="482600"/>
                  <a:pt x="1893570" y="478790"/>
                  <a:pt x="1948180" y="480060"/>
                </a:cubicBezTo>
                <a:cubicBezTo>
                  <a:pt x="2108200" y="486410"/>
                  <a:pt x="2570480" y="494030"/>
                  <a:pt x="2894330" y="491490"/>
                </a:cubicBezTo>
                <a:cubicBezTo>
                  <a:pt x="3235960" y="488950"/>
                  <a:pt x="3839210" y="440690"/>
                  <a:pt x="3945890" y="466090"/>
                </a:cubicBezTo>
                <a:cubicBezTo>
                  <a:pt x="3966210" y="471170"/>
                  <a:pt x="3970020" y="473710"/>
                  <a:pt x="3978910" y="483870"/>
                </a:cubicBezTo>
                <a:cubicBezTo>
                  <a:pt x="3990340" y="495300"/>
                  <a:pt x="4003040" y="518160"/>
                  <a:pt x="4005580" y="533400"/>
                </a:cubicBezTo>
                <a:cubicBezTo>
                  <a:pt x="4008120" y="547370"/>
                  <a:pt x="4006850" y="560070"/>
                  <a:pt x="4000500" y="571500"/>
                </a:cubicBezTo>
                <a:cubicBezTo>
                  <a:pt x="3994150" y="586740"/>
                  <a:pt x="3986530" y="601980"/>
                  <a:pt x="3963670" y="614680"/>
                </a:cubicBezTo>
                <a:cubicBezTo>
                  <a:pt x="3905250" y="647700"/>
                  <a:pt x="3740150" y="668020"/>
                  <a:pt x="3585210" y="681990"/>
                </a:cubicBezTo>
                <a:cubicBezTo>
                  <a:pt x="3346450" y="703580"/>
                  <a:pt x="2980690" y="665480"/>
                  <a:pt x="2664460" y="681990"/>
                </a:cubicBezTo>
                <a:cubicBezTo>
                  <a:pt x="2326640" y="701040"/>
                  <a:pt x="1824990" y="782320"/>
                  <a:pt x="1619250" y="797560"/>
                </a:cubicBezTo>
                <a:cubicBezTo>
                  <a:pt x="1534160" y="803910"/>
                  <a:pt x="1482090" y="814070"/>
                  <a:pt x="1437640" y="803910"/>
                </a:cubicBezTo>
                <a:cubicBezTo>
                  <a:pt x="1409700" y="797560"/>
                  <a:pt x="1385570" y="787400"/>
                  <a:pt x="1372870" y="769620"/>
                </a:cubicBezTo>
                <a:cubicBezTo>
                  <a:pt x="1360170" y="751840"/>
                  <a:pt x="1357630" y="716280"/>
                  <a:pt x="1363980" y="697230"/>
                </a:cubicBezTo>
                <a:cubicBezTo>
                  <a:pt x="1369060" y="679450"/>
                  <a:pt x="1386840" y="662940"/>
                  <a:pt x="1400810" y="654050"/>
                </a:cubicBezTo>
                <a:cubicBezTo>
                  <a:pt x="1412240" y="647700"/>
                  <a:pt x="1424940" y="652780"/>
                  <a:pt x="1437640" y="645160"/>
                </a:cubicBezTo>
                <a:cubicBezTo>
                  <a:pt x="1456690" y="633730"/>
                  <a:pt x="1463040" y="601980"/>
                  <a:pt x="1496060" y="579120"/>
                </a:cubicBezTo>
                <a:cubicBezTo>
                  <a:pt x="1570990" y="528320"/>
                  <a:pt x="1775460" y="466090"/>
                  <a:pt x="1921510" y="419100"/>
                </a:cubicBezTo>
                <a:cubicBezTo>
                  <a:pt x="2073910" y="369570"/>
                  <a:pt x="2233930" y="323850"/>
                  <a:pt x="2390140" y="288290"/>
                </a:cubicBezTo>
                <a:cubicBezTo>
                  <a:pt x="2543810" y="254000"/>
                  <a:pt x="2689860" y="231140"/>
                  <a:pt x="2848610" y="205740"/>
                </a:cubicBezTo>
                <a:cubicBezTo>
                  <a:pt x="3021330" y="180340"/>
                  <a:pt x="3221990" y="154940"/>
                  <a:pt x="3388360" y="138430"/>
                </a:cubicBezTo>
                <a:cubicBezTo>
                  <a:pt x="3530600" y="125730"/>
                  <a:pt x="3693160" y="100330"/>
                  <a:pt x="3784600" y="113030"/>
                </a:cubicBezTo>
                <a:cubicBezTo>
                  <a:pt x="3832860" y="119380"/>
                  <a:pt x="3877310" y="125730"/>
                  <a:pt x="3895090" y="151130"/>
                </a:cubicBezTo>
                <a:cubicBezTo>
                  <a:pt x="3911600" y="175260"/>
                  <a:pt x="3903980" y="229870"/>
                  <a:pt x="3891280" y="257810"/>
                </a:cubicBezTo>
                <a:cubicBezTo>
                  <a:pt x="3879850" y="280670"/>
                  <a:pt x="3859530" y="290830"/>
                  <a:pt x="3829050" y="309880"/>
                </a:cubicBezTo>
                <a:cubicBezTo>
                  <a:pt x="3769360" y="347980"/>
                  <a:pt x="3648710" y="400050"/>
                  <a:pt x="3535680" y="444500"/>
                </a:cubicBezTo>
                <a:cubicBezTo>
                  <a:pt x="3385820" y="502920"/>
                  <a:pt x="3111500" y="607060"/>
                  <a:pt x="3007360" y="617220"/>
                </a:cubicBezTo>
                <a:cubicBezTo>
                  <a:pt x="2964180" y="621030"/>
                  <a:pt x="2954020" y="607060"/>
                  <a:pt x="2914650" y="605790"/>
                </a:cubicBezTo>
                <a:cubicBezTo>
                  <a:pt x="2847340" y="603250"/>
                  <a:pt x="2713990" y="618490"/>
                  <a:pt x="2639060" y="615950"/>
                </a:cubicBezTo>
                <a:cubicBezTo>
                  <a:pt x="2586990" y="613410"/>
                  <a:pt x="2541270" y="618490"/>
                  <a:pt x="2506980" y="600710"/>
                </a:cubicBezTo>
                <a:cubicBezTo>
                  <a:pt x="2475230" y="585470"/>
                  <a:pt x="2442210" y="554990"/>
                  <a:pt x="2435860" y="524510"/>
                </a:cubicBezTo>
                <a:cubicBezTo>
                  <a:pt x="2428240" y="491490"/>
                  <a:pt x="2446020" y="430530"/>
                  <a:pt x="2470150" y="407670"/>
                </a:cubicBezTo>
                <a:cubicBezTo>
                  <a:pt x="2493010" y="387350"/>
                  <a:pt x="2523490" y="392430"/>
                  <a:pt x="2571750" y="387350"/>
                </a:cubicBezTo>
                <a:cubicBezTo>
                  <a:pt x="2680970" y="375920"/>
                  <a:pt x="3002280" y="381000"/>
                  <a:pt x="3116580" y="389890"/>
                </a:cubicBezTo>
                <a:cubicBezTo>
                  <a:pt x="3169920" y="393700"/>
                  <a:pt x="3200400" y="389890"/>
                  <a:pt x="3232150" y="407670"/>
                </a:cubicBezTo>
                <a:cubicBezTo>
                  <a:pt x="3262630" y="425450"/>
                  <a:pt x="3298190" y="461010"/>
                  <a:pt x="3302000" y="492760"/>
                </a:cubicBezTo>
                <a:cubicBezTo>
                  <a:pt x="3307080" y="529590"/>
                  <a:pt x="3276600" y="577850"/>
                  <a:pt x="3242310" y="615950"/>
                </a:cubicBezTo>
                <a:cubicBezTo>
                  <a:pt x="3192780" y="670560"/>
                  <a:pt x="3082290" y="723900"/>
                  <a:pt x="3004820" y="764540"/>
                </a:cubicBezTo>
                <a:cubicBezTo>
                  <a:pt x="2937510" y="800100"/>
                  <a:pt x="2854960" y="853440"/>
                  <a:pt x="2807970" y="852170"/>
                </a:cubicBezTo>
                <a:cubicBezTo>
                  <a:pt x="2780030" y="852170"/>
                  <a:pt x="2755900" y="838200"/>
                  <a:pt x="2744470" y="821690"/>
                </a:cubicBezTo>
                <a:cubicBezTo>
                  <a:pt x="2731770" y="805180"/>
                  <a:pt x="2729230" y="770890"/>
                  <a:pt x="2733040" y="751840"/>
                </a:cubicBezTo>
                <a:cubicBezTo>
                  <a:pt x="2735580" y="739140"/>
                  <a:pt x="2740660" y="732790"/>
                  <a:pt x="2752090" y="721360"/>
                </a:cubicBezTo>
                <a:cubicBezTo>
                  <a:pt x="2774950" y="698500"/>
                  <a:pt x="2842260" y="656590"/>
                  <a:pt x="2882900" y="637540"/>
                </a:cubicBezTo>
                <a:cubicBezTo>
                  <a:pt x="2912110" y="623570"/>
                  <a:pt x="2926080" y="618490"/>
                  <a:pt x="2965450" y="609600"/>
                </a:cubicBezTo>
                <a:cubicBezTo>
                  <a:pt x="3054350" y="589280"/>
                  <a:pt x="3299460" y="568960"/>
                  <a:pt x="3417570" y="558800"/>
                </a:cubicBezTo>
                <a:cubicBezTo>
                  <a:pt x="3493770" y="552450"/>
                  <a:pt x="3542030" y="544830"/>
                  <a:pt x="3604260" y="548640"/>
                </a:cubicBezTo>
                <a:cubicBezTo>
                  <a:pt x="3667760" y="552450"/>
                  <a:pt x="3726180" y="576580"/>
                  <a:pt x="3796030" y="582930"/>
                </a:cubicBezTo>
                <a:cubicBezTo>
                  <a:pt x="3878580" y="590550"/>
                  <a:pt x="4011930" y="563880"/>
                  <a:pt x="4066540" y="585470"/>
                </a:cubicBezTo>
                <a:cubicBezTo>
                  <a:pt x="4094480" y="595630"/>
                  <a:pt x="4113530" y="617220"/>
                  <a:pt x="4122420" y="635000"/>
                </a:cubicBezTo>
                <a:cubicBezTo>
                  <a:pt x="4128770" y="647700"/>
                  <a:pt x="4130040" y="660400"/>
                  <a:pt x="4127500" y="674370"/>
                </a:cubicBezTo>
                <a:cubicBezTo>
                  <a:pt x="4124960" y="690880"/>
                  <a:pt x="4113530" y="713740"/>
                  <a:pt x="4100830" y="725170"/>
                </a:cubicBezTo>
                <a:cubicBezTo>
                  <a:pt x="4086860" y="736600"/>
                  <a:pt x="4066540" y="745490"/>
                  <a:pt x="4046220" y="745490"/>
                </a:cubicBezTo>
                <a:cubicBezTo>
                  <a:pt x="4019550" y="745490"/>
                  <a:pt x="3990340" y="726440"/>
                  <a:pt x="3954780" y="709930"/>
                </a:cubicBezTo>
                <a:cubicBezTo>
                  <a:pt x="3898900" y="681990"/>
                  <a:pt x="3822700" y="636270"/>
                  <a:pt x="3750310" y="588010"/>
                </a:cubicBezTo>
                <a:cubicBezTo>
                  <a:pt x="3665220" y="532130"/>
                  <a:pt x="3556000" y="443230"/>
                  <a:pt x="3477260" y="391160"/>
                </a:cubicBezTo>
                <a:cubicBezTo>
                  <a:pt x="3417570" y="351790"/>
                  <a:pt x="3374390" y="321310"/>
                  <a:pt x="3319780" y="297180"/>
                </a:cubicBezTo>
                <a:cubicBezTo>
                  <a:pt x="3263900" y="271780"/>
                  <a:pt x="3176270" y="269240"/>
                  <a:pt x="3143250" y="245110"/>
                </a:cubicBezTo>
                <a:cubicBezTo>
                  <a:pt x="3125470" y="232410"/>
                  <a:pt x="3116580" y="217170"/>
                  <a:pt x="3111500" y="201930"/>
                </a:cubicBezTo>
                <a:cubicBezTo>
                  <a:pt x="3107690" y="185420"/>
                  <a:pt x="3110230" y="162560"/>
                  <a:pt x="3116580" y="147320"/>
                </a:cubicBezTo>
                <a:cubicBezTo>
                  <a:pt x="3121660" y="135890"/>
                  <a:pt x="3129280" y="127000"/>
                  <a:pt x="3140710" y="119380"/>
                </a:cubicBezTo>
                <a:cubicBezTo>
                  <a:pt x="3153410" y="111760"/>
                  <a:pt x="3176270" y="100330"/>
                  <a:pt x="3192780" y="105410"/>
                </a:cubicBezTo>
                <a:cubicBezTo>
                  <a:pt x="3216910" y="114300"/>
                  <a:pt x="3267710" y="171450"/>
                  <a:pt x="3260090" y="198120"/>
                </a:cubicBezTo>
                <a:cubicBezTo>
                  <a:pt x="3251200" y="233680"/>
                  <a:pt x="3153410" y="266700"/>
                  <a:pt x="3072130" y="281940"/>
                </a:cubicBezTo>
                <a:cubicBezTo>
                  <a:pt x="2940050" y="308610"/>
                  <a:pt x="2645410" y="283210"/>
                  <a:pt x="2529840" y="264160"/>
                </a:cubicBezTo>
                <a:cubicBezTo>
                  <a:pt x="2472690" y="254000"/>
                  <a:pt x="2424430" y="252730"/>
                  <a:pt x="2405380" y="224790"/>
                </a:cubicBezTo>
                <a:cubicBezTo>
                  <a:pt x="2386330" y="198120"/>
                  <a:pt x="2388870" y="132080"/>
                  <a:pt x="2407920" y="105410"/>
                </a:cubicBezTo>
                <a:cubicBezTo>
                  <a:pt x="2424430" y="78740"/>
                  <a:pt x="2466340" y="71120"/>
                  <a:pt x="2505710" y="59690"/>
                </a:cubicBezTo>
                <a:cubicBezTo>
                  <a:pt x="2560320" y="44450"/>
                  <a:pt x="2613660" y="41910"/>
                  <a:pt x="2703830" y="35560"/>
                </a:cubicBezTo>
                <a:cubicBezTo>
                  <a:pt x="2900680" y="22860"/>
                  <a:pt x="3500120" y="0"/>
                  <a:pt x="3642360" y="24130"/>
                </a:cubicBezTo>
                <a:cubicBezTo>
                  <a:pt x="3685540" y="31750"/>
                  <a:pt x="3703320" y="40640"/>
                  <a:pt x="3723640" y="54610"/>
                </a:cubicBezTo>
                <a:cubicBezTo>
                  <a:pt x="3738880" y="63500"/>
                  <a:pt x="3751580" y="76200"/>
                  <a:pt x="3757930" y="88900"/>
                </a:cubicBezTo>
                <a:cubicBezTo>
                  <a:pt x="3763010" y="100330"/>
                  <a:pt x="3765550" y="113030"/>
                  <a:pt x="3763010" y="125730"/>
                </a:cubicBezTo>
                <a:cubicBezTo>
                  <a:pt x="3760470" y="140970"/>
                  <a:pt x="3750310" y="163830"/>
                  <a:pt x="3737610" y="175260"/>
                </a:cubicBezTo>
                <a:cubicBezTo>
                  <a:pt x="3724910" y="186690"/>
                  <a:pt x="3702050" y="194310"/>
                  <a:pt x="3686810" y="195580"/>
                </a:cubicBezTo>
                <a:cubicBezTo>
                  <a:pt x="3672840" y="196850"/>
                  <a:pt x="3661410" y="194310"/>
                  <a:pt x="3649980" y="187960"/>
                </a:cubicBezTo>
                <a:cubicBezTo>
                  <a:pt x="3636010" y="179070"/>
                  <a:pt x="3609340" y="152400"/>
                  <a:pt x="3611880" y="146050"/>
                </a:cubicBezTo>
                <a:cubicBezTo>
                  <a:pt x="3616960" y="138430"/>
                  <a:pt x="3705860" y="147320"/>
                  <a:pt x="3717290" y="172720"/>
                </a:cubicBezTo>
                <a:cubicBezTo>
                  <a:pt x="3735070" y="208280"/>
                  <a:pt x="3661410" y="334010"/>
                  <a:pt x="3628390" y="378460"/>
                </a:cubicBezTo>
                <a:cubicBezTo>
                  <a:pt x="3608070" y="406400"/>
                  <a:pt x="3590290" y="427990"/>
                  <a:pt x="3564890" y="435610"/>
                </a:cubicBezTo>
                <a:cubicBezTo>
                  <a:pt x="3534410" y="444500"/>
                  <a:pt x="3487420" y="433070"/>
                  <a:pt x="3454400" y="420370"/>
                </a:cubicBezTo>
                <a:cubicBezTo>
                  <a:pt x="3422650" y="407670"/>
                  <a:pt x="3411220" y="370840"/>
                  <a:pt x="3371850" y="360680"/>
                </a:cubicBezTo>
                <a:cubicBezTo>
                  <a:pt x="3299460" y="341630"/>
                  <a:pt x="3148330" y="378460"/>
                  <a:pt x="3040380" y="394970"/>
                </a:cubicBezTo>
                <a:cubicBezTo>
                  <a:pt x="2936240" y="411480"/>
                  <a:pt x="2847340" y="430530"/>
                  <a:pt x="2733040" y="458470"/>
                </a:cubicBezTo>
                <a:cubicBezTo>
                  <a:pt x="2586990" y="492760"/>
                  <a:pt x="2409190" y="549910"/>
                  <a:pt x="2233930" y="591820"/>
                </a:cubicBezTo>
                <a:cubicBezTo>
                  <a:pt x="2043430" y="636270"/>
                  <a:pt x="1824990" y="685800"/>
                  <a:pt x="1629410" y="717550"/>
                </a:cubicBezTo>
                <a:cubicBezTo>
                  <a:pt x="1445260" y="748030"/>
                  <a:pt x="1266190" y="768350"/>
                  <a:pt x="1094740" y="782320"/>
                </a:cubicBezTo>
                <a:cubicBezTo>
                  <a:pt x="934720" y="796290"/>
                  <a:pt x="746760" y="816610"/>
                  <a:pt x="631190" y="802640"/>
                </a:cubicBezTo>
                <a:cubicBezTo>
                  <a:pt x="558800" y="795020"/>
                  <a:pt x="500380" y="777240"/>
                  <a:pt x="459740" y="753110"/>
                </a:cubicBezTo>
                <a:cubicBezTo>
                  <a:pt x="430530" y="736600"/>
                  <a:pt x="412750" y="715010"/>
                  <a:pt x="396240" y="689610"/>
                </a:cubicBezTo>
                <a:cubicBezTo>
                  <a:pt x="379730" y="664210"/>
                  <a:pt x="360680" y="629920"/>
                  <a:pt x="359410" y="600710"/>
                </a:cubicBezTo>
                <a:cubicBezTo>
                  <a:pt x="358140" y="571500"/>
                  <a:pt x="369570" y="534670"/>
                  <a:pt x="389890" y="513080"/>
                </a:cubicBezTo>
                <a:cubicBezTo>
                  <a:pt x="411480" y="487680"/>
                  <a:pt x="439420" y="480060"/>
                  <a:pt x="492760" y="464820"/>
                </a:cubicBezTo>
                <a:cubicBezTo>
                  <a:pt x="651510" y="416560"/>
                  <a:pt x="1167130" y="356870"/>
                  <a:pt x="1478280" y="317500"/>
                </a:cubicBezTo>
                <a:cubicBezTo>
                  <a:pt x="1757680" y="281940"/>
                  <a:pt x="2011680" y="256540"/>
                  <a:pt x="2273300" y="233680"/>
                </a:cubicBezTo>
                <a:cubicBezTo>
                  <a:pt x="2531110" y="210820"/>
                  <a:pt x="2750820" y="196850"/>
                  <a:pt x="3036570" y="180340"/>
                </a:cubicBezTo>
                <a:cubicBezTo>
                  <a:pt x="3404870" y="161290"/>
                  <a:pt x="3985260" y="151130"/>
                  <a:pt x="4298950" y="129540"/>
                </a:cubicBezTo>
                <a:cubicBezTo>
                  <a:pt x="4486910" y="116840"/>
                  <a:pt x="4632960" y="104140"/>
                  <a:pt x="4747260" y="87630"/>
                </a:cubicBezTo>
                <a:cubicBezTo>
                  <a:pt x="4819650" y="77470"/>
                  <a:pt x="4852670" y="57150"/>
                  <a:pt x="4923790" y="54610"/>
                </a:cubicBezTo>
                <a:cubicBezTo>
                  <a:pt x="5030470" y="50800"/>
                  <a:pt x="5223510" y="82550"/>
                  <a:pt x="5330190" y="104140"/>
                </a:cubicBezTo>
                <a:cubicBezTo>
                  <a:pt x="5398770" y="118110"/>
                  <a:pt x="5453380" y="151130"/>
                  <a:pt x="5499100" y="153670"/>
                </a:cubicBezTo>
                <a:cubicBezTo>
                  <a:pt x="5529580" y="154940"/>
                  <a:pt x="5552440" y="138430"/>
                  <a:pt x="5574030" y="139700"/>
                </a:cubicBezTo>
                <a:cubicBezTo>
                  <a:pt x="5594350" y="142240"/>
                  <a:pt x="5615940" y="151130"/>
                  <a:pt x="5628640" y="161290"/>
                </a:cubicBezTo>
                <a:cubicBezTo>
                  <a:pt x="5638800" y="170180"/>
                  <a:pt x="5646420" y="180340"/>
                  <a:pt x="5650230" y="194310"/>
                </a:cubicBezTo>
                <a:cubicBezTo>
                  <a:pt x="5654040" y="209550"/>
                  <a:pt x="5656580" y="234950"/>
                  <a:pt x="5648960" y="251460"/>
                </a:cubicBezTo>
                <a:cubicBezTo>
                  <a:pt x="5640070" y="270510"/>
                  <a:pt x="5622290" y="288290"/>
                  <a:pt x="5591810" y="300990"/>
                </a:cubicBezTo>
                <a:cubicBezTo>
                  <a:pt x="5525770" y="327660"/>
                  <a:pt x="5351780" y="317500"/>
                  <a:pt x="5233670" y="321310"/>
                </a:cubicBezTo>
                <a:cubicBezTo>
                  <a:pt x="5118100" y="325120"/>
                  <a:pt x="4989830" y="325120"/>
                  <a:pt x="4889500" y="321310"/>
                </a:cubicBezTo>
                <a:cubicBezTo>
                  <a:pt x="4813300" y="317500"/>
                  <a:pt x="4752340" y="298450"/>
                  <a:pt x="4686300" y="303530"/>
                </a:cubicBezTo>
                <a:cubicBezTo>
                  <a:pt x="4622800" y="307340"/>
                  <a:pt x="4546600" y="320040"/>
                  <a:pt x="4503420" y="345440"/>
                </a:cubicBezTo>
                <a:cubicBezTo>
                  <a:pt x="4470400" y="364490"/>
                  <a:pt x="4443730" y="392430"/>
                  <a:pt x="4432300" y="421640"/>
                </a:cubicBezTo>
                <a:cubicBezTo>
                  <a:pt x="4423410" y="447040"/>
                  <a:pt x="4443730" y="505460"/>
                  <a:pt x="4436110" y="508000"/>
                </a:cubicBezTo>
                <a:cubicBezTo>
                  <a:pt x="4428490" y="511810"/>
                  <a:pt x="4381500" y="440690"/>
                  <a:pt x="4385310" y="438150"/>
                </a:cubicBezTo>
                <a:cubicBezTo>
                  <a:pt x="4387850" y="434340"/>
                  <a:pt x="4425950" y="473710"/>
                  <a:pt x="4451350" y="486410"/>
                </a:cubicBezTo>
                <a:cubicBezTo>
                  <a:pt x="4479290" y="500380"/>
                  <a:pt x="4514850" y="511810"/>
                  <a:pt x="4546600" y="515620"/>
                </a:cubicBezTo>
                <a:cubicBezTo>
                  <a:pt x="4577080" y="520700"/>
                  <a:pt x="4607560" y="519430"/>
                  <a:pt x="4634230" y="515620"/>
                </a:cubicBezTo>
                <a:cubicBezTo>
                  <a:pt x="4657090" y="513080"/>
                  <a:pt x="4678680" y="497840"/>
                  <a:pt x="4697730" y="497840"/>
                </a:cubicBezTo>
                <a:cubicBezTo>
                  <a:pt x="4711700" y="497840"/>
                  <a:pt x="4725670" y="504190"/>
                  <a:pt x="4737100" y="510540"/>
                </a:cubicBezTo>
                <a:cubicBezTo>
                  <a:pt x="4748530" y="518160"/>
                  <a:pt x="4759960" y="529590"/>
                  <a:pt x="4766310" y="541020"/>
                </a:cubicBezTo>
                <a:cubicBezTo>
                  <a:pt x="4772660" y="553720"/>
                  <a:pt x="4777740" y="567690"/>
                  <a:pt x="4777740" y="581660"/>
                </a:cubicBezTo>
                <a:cubicBezTo>
                  <a:pt x="4779010" y="595630"/>
                  <a:pt x="4775200" y="610870"/>
                  <a:pt x="4768850" y="623570"/>
                </a:cubicBezTo>
                <a:cubicBezTo>
                  <a:pt x="4763770" y="635000"/>
                  <a:pt x="4757420" y="650240"/>
                  <a:pt x="4742180" y="655320"/>
                </a:cubicBezTo>
                <a:cubicBezTo>
                  <a:pt x="4716780" y="665480"/>
                  <a:pt x="4659630" y="643890"/>
                  <a:pt x="4612640" y="629920"/>
                </a:cubicBezTo>
                <a:cubicBezTo>
                  <a:pt x="4551680" y="612140"/>
                  <a:pt x="4467860" y="581660"/>
                  <a:pt x="4410710" y="553720"/>
                </a:cubicBezTo>
                <a:cubicBezTo>
                  <a:pt x="4364990" y="530860"/>
                  <a:pt x="4292600" y="477520"/>
                  <a:pt x="4292600" y="477520"/>
                </a:cubicBezTo>
                <a:cubicBezTo>
                  <a:pt x="4292600" y="477520"/>
                  <a:pt x="4331970" y="513080"/>
                  <a:pt x="4358640" y="518160"/>
                </a:cubicBezTo>
                <a:cubicBezTo>
                  <a:pt x="4390390" y="524510"/>
                  <a:pt x="4420870" y="502920"/>
                  <a:pt x="4475480" y="497840"/>
                </a:cubicBezTo>
                <a:cubicBezTo>
                  <a:pt x="4594860" y="487680"/>
                  <a:pt x="4898390" y="514350"/>
                  <a:pt x="5057140" y="504190"/>
                </a:cubicBezTo>
                <a:cubicBezTo>
                  <a:pt x="5167630" y="496570"/>
                  <a:pt x="5252720" y="468630"/>
                  <a:pt x="5335270" y="462280"/>
                </a:cubicBezTo>
                <a:cubicBezTo>
                  <a:pt x="5401310" y="457200"/>
                  <a:pt x="5461000" y="454660"/>
                  <a:pt x="5513070" y="459740"/>
                </a:cubicBezTo>
                <a:cubicBezTo>
                  <a:pt x="5554980" y="463550"/>
                  <a:pt x="5596890" y="466090"/>
                  <a:pt x="5627370" y="482600"/>
                </a:cubicBezTo>
                <a:cubicBezTo>
                  <a:pt x="5654040" y="496570"/>
                  <a:pt x="5683250" y="519430"/>
                  <a:pt x="5688330" y="544830"/>
                </a:cubicBezTo>
                <a:cubicBezTo>
                  <a:pt x="5693410" y="575310"/>
                  <a:pt x="5665470" y="628650"/>
                  <a:pt x="5642610" y="651510"/>
                </a:cubicBezTo>
                <a:cubicBezTo>
                  <a:pt x="5621020" y="673100"/>
                  <a:pt x="5599430" y="679450"/>
                  <a:pt x="5561330" y="688340"/>
                </a:cubicBezTo>
                <a:cubicBezTo>
                  <a:pt x="5480050" y="704850"/>
                  <a:pt x="5264150" y="695960"/>
                  <a:pt x="5167630" y="689610"/>
                </a:cubicBezTo>
                <a:cubicBezTo>
                  <a:pt x="5111750" y="684530"/>
                  <a:pt x="5086350" y="673100"/>
                  <a:pt x="5035550" y="669290"/>
                </a:cubicBezTo>
                <a:cubicBezTo>
                  <a:pt x="4968240" y="664210"/>
                  <a:pt x="4859020" y="662940"/>
                  <a:pt x="4796790" y="668020"/>
                </a:cubicBezTo>
                <a:cubicBezTo>
                  <a:pt x="4756150" y="670560"/>
                  <a:pt x="4739640" y="679450"/>
                  <a:pt x="4696460" y="683260"/>
                </a:cubicBezTo>
                <a:cubicBezTo>
                  <a:pt x="4613910" y="690880"/>
                  <a:pt x="4422140" y="674370"/>
                  <a:pt x="4342130" y="688340"/>
                </a:cubicBezTo>
                <a:cubicBezTo>
                  <a:pt x="4298950" y="695960"/>
                  <a:pt x="4269740" y="732790"/>
                  <a:pt x="4246880" y="722630"/>
                </a:cubicBezTo>
                <a:cubicBezTo>
                  <a:pt x="4222750" y="712470"/>
                  <a:pt x="4185920" y="647700"/>
                  <a:pt x="4203700" y="622300"/>
                </a:cubicBezTo>
                <a:cubicBezTo>
                  <a:pt x="4258310" y="541020"/>
                  <a:pt x="5241290" y="603250"/>
                  <a:pt x="5370830" y="645160"/>
                </a:cubicBezTo>
                <a:cubicBezTo>
                  <a:pt x="5400040" y="654050"/>
                  <a:pt x="5407660" y="662940"/>
                  <a:pt x="5419090" y="678180"/>
                </a:cubicBezTo>
                <a:cubicBezTo>
                  <a:pt x="5429250" y="693420"/>
                  <a:pt x="5434330" y="716280"/>
                  <a:pt x="5431790" y="734060"/>
                </a:cubicBezTo>
                <a:cubicBezTo>
                  <a:pt x="5430520" y="751840"/>
                  <a:pt x="5419090" y="773430"/>
                  <a:pt x="5405120" y="786130"/>
                </a:cubicBezTo>
                <a:cubicBezTo>
                  <a:pt x="5392420" y="797560"/>
                  <a:pt x="5374640" y="802640"/>
                  <a:pt x="5351780" y="806450"/>
                </a:cubicBezTo>
                <a:cubicBezTo>
                  <a:pt x="5312410" y="811530"/>
                  <a:pt x="5250180" y="802640"/>
                  <a:pt x="5191760" y="793750"/>
                </a:cubicBezTo>
                <a:cubicBezTo>
                  <a:pt x="5120640" y="782320"/>
                  <a:pt x="5041900" y="762000"/>
                  <a:pt x="4955540" y="739140"/>
                </a:cubicBezTo>
                <a:cubicBezTo>
                  <a:pt x="4850130" y="711200"/>
                  <a:pt x="4683760" y="666750"/>
                  <a:pt x="4602480" y="631190"/>
                </a:cubicBezTo>
                <a:cubicBezTo>
                  <a:pt x="4555490" y="610870"/>
                  <a:pt x="4522470" y="598170"/>
                  <a:pt x="4497070" y="570230"/>
                </a:cubicBezTo>
                <a:cubicBezTo>
                  <a:pt x="4474210" y="543560"/>
                  <a:pt x="4451350" y="499110"/>
                  <a:pt x="4456430" y="468630"/>
                </a:cubicBezTo>
                <a:cubicBezTo>
                  <a:pt x="4462780" y="438150"/>
                  <a:pt x="4499610" y="411480"/>
                  <a:pt x="4536440" y="386080"/>
                </a:cubicBezTo>
                <a:cubicBezTo>
                  <a:pt x="4587240" y="350520"/>
                  <a:pt x="4691380" y="309880"/>
                  <a:pt x="4747260" y="294640"/>
                </a:cubicBezTo>
                <a:cubicBezTo>
                  <a:pt x="4781550" y="285750"/>
                  <a:pt x="4806950" y="276860"/>
                  <a:pt x="4834890" y="284480"/>
                </a:cubicBezTo>
                <a:cubicBezTo>
                  <a:pt x="4866640" y="293370"/>
                  <a:pt x="4916170" y="325120"/>
                  <a:pt x="4927600" y="355600"/>
                </a:cubicBezTo>
                <a:cubicBezTo>
                  <a:pt x="4940300" y="387350"/>
                  <a:pt x="4925060" y="443230"/>
                  <a:pt x="4908550" y="473710"/>
                </a:cubicBezTo>
                <a:cubicBezTo>
                  <a:pt x="4893310" y="502920"/>
                  <a:pt x="4864100" y="524510"/>
                  <a:pt x="4836160" y="539750"/>
                </a:cubicBezTo>
                <a:cubicBezTo>
                  <a:pt x="4808220" y="553720"/>
                  <a:pt x="4773930" y="560070"/>
                  <a:pt x="4744720" y="562610"/>
                </a:cubicBezTo>
                <a:cubicBezTo>
                  <a:pt x="4718050" y="563880"/>
                  <a:pt x="4690110" y="566420"/>
                  <a:pt x="4665980" y="553720"/>
                </a:cubicBezTo>
                <a:cubicBezTo>
                  <a:pt x="4639310" y="539750"/>
                  <a:pt x="4603750" y="505460"/>
                  <a:pt x="4594860" y="474980"/>
                </a:cubicBezTo>
                <a:cubicBezTo>
                  <a:pt x="4585970" y="445770"/>
                  <a:pt x="4594860" y="401320"/>
                  <a:pt x="4611370" y="375920"/>
                </a:cubicBezTo>
                <a:cubicBezTo>
                  <a:pt x="4626610" y="350520"/>
                  <a:pt x="4654550" y="332740"/>
                  <a:pt x="4686300" y="321310"/>
                </a:cubicBezTo>
                <a:cubicBezTo>
                  <a:pt x="4730750" y="307340"/>
                  <a:pt x="4809490" y="314960"/>
                  <a:pt x="4860290" y="318770"/>
                </a:cubicBezTo>
                <a:cubicBezTo>
                  <a:pt x="4898390" y="321310"/>
                  <a:pt x="4927600" y="325120"/>
                  <a:pt x="4961890" y="335280"/>
                </a:cubicBezTo>
                <a:cubicBezTo>
                  <a:pt x="4999990" y="346710"/>
                  <a:pt x="5060950" y="354330"/>
                  <a:pt x="5076190" y="383540"/>
                </a:cubicBezTo>
                <a:cubicBezTo>
                  <a:pt x="5092700" y="416560"/>
                  <a:pt x="5066030" y="502920"/>
                  <a:pt x="5038090" y="533400"/>
                </a:cubicBezTo>
                <a:cubicBezTo>
                  <a:pt x="5015230" y="557530"/>
                  <a:pt x="4975860" y="560070"/>
                  <a:pt x="4937760" y="563880"/>
                </a:cubicBezTo>
                <a:cubicBezTo>
                  <a:pt x="4890770" y="570230"/>
                  <a:pt x="4824730" y="563880"/>
                  <a:pt x="4775200" y="553720"/>
                </a:cubicBezTo>
                <a:cubicBezTo>
                  <a:pt x="4730750" y="544830"/>
                  <a:pt x="4687570" y="534670"/>
                  <a:pt x="4653280" y="511810"/>
                </a:cubicBezTo>
                <a:cubicBezTo>
                  <a:pt x="4618990" y="490220"/>
                  <a:pt x="4584700" y="452120"/>
                  <a:pt x="4568190" y="420370"/>
                </a:cubicBezTo>
                <a:cubicBezTo>
                  <a:pt x="4554220" y="393700"/>
                  <a:pt x="4549140" y="364490"/>
                  <a:pt x="4551680" y="339090"/>
                </a:cubicBezTo>
                <a:cubicBezTo>
                  <a:pt x="4554220" y="313690"/>
                  <a:pt x="4564380" y="285750"/>
                  <a:pt x="4583430" y="266700"/>
                </a:cubicBezTo>
                <a:cubicBezTo>
                  <a:pt x="4607560" y="242570"/>
                  <a:pt x="4653280" y="229870"/>
                  <a:pt x="4697730" y="220980"/>
                </a:cubicBezTo>
                <a:cubicBezTo>
                  <a:pt x="4757420" y="208280"/>
                  <a:pt x="4864100" y="208280"/>
                  <a:pt x="4911090" y="217170"/>
                </a:cubicBezTo>
                <a:cubicBezTo>
                  <a:pt x="4936490" y="220980"/>
                  <a:pt x="4954270" y="226060"/>
                  <a:pt x="4968240" y="238760"/>
                </a:cubicBezTo>
                <a:cubicBezTo>
                  <a:pt x="4982210" y="250190"/>
                  <a:pt x="4993640" y="273050"/>
                  <a:pt x="4996180" y="292100"/>
                </a:cubicBezTo>
                <a:cubicBezTo>
                  <a:pt x="4998720" y="309880"/>
                  <a:pt x="4992370" y="335280"/>
                  <a:pt x="4982210" y="350520"/>
                </a:cubicBezTo>
                <a:cubicBezTo>
                  <a:pt x="4970780" y="365760"/>
                  <a:pt x="4959350" y="377190"/>
                  <a:pt x="4932680" y="384810"/>
                </a:cubicBezTo>
                <a:cubicBezTo>
                  <a:pt x="4857750" y="407670"/>
                  <a:pt x="4544060" y="392430"/>
                  <a:pt x="4476750" y="384810"/>
                </a:cubicBezTo>
                <a:cubicBezTo>
                  <a:pt x="4456430" y="382270"/>
                  <a:pt x="4450080" y="382270"/>
                  <a:pt x="4438650" y="374650"/>
                </a:cubicBezTo>
                <a:cubicBezTo>
                  <a:pt x="4423410" y="365760"/>
                  <a:pt x="4405630" y="349250"/>
                  <a:pt x="4399280" y="331470"/>
                </a:cubicBezTo>
                <a:cubicBezTo>
                  <a:pt x="4392930" y="311150"/>
                  <a:pt x="4395470" y="274320"/>
                  <a:pt x="4408170" y="255270"/>
                </a:cubicBezTo>
                <a:cubicBezTo>
                  <a:pt x="4422140" y="237490"/>
                  <a:pt x="4441190" y="223520"/>
                  <a:pt x="4476750" y="219710"/>
                </a:cubicBezTo>
                <a:cubicBezTo>
                  <a:pt x="4582160" y="212090"/>
                  <a:pt x="5040630" y="393700"/>
                  <a:pt x="5133340" y="441960"/>
                </a:cubicBezTo>
                <a:cubicBezTo>
                  <a:pt x="5160010" y="454660"/>
                  <a:pt x="5171440" y="461010"/>
                  <a:pt x="5181600" y="476250"/>
                </a:cubicBezTo>
                <a:cubicBezTo>
                  <a:pt x="5191760" y="491490"/>
                  <a:pt x="5196840" y="515620"/>
                  <a:pt x="5194300" y="534670"/>
                </a:cubicBezTo>
                <a:cubicBezTo>
                  <a:pt x="5193030" y="552450"/>
                  <a:pt x="5180330" y="574040"/>
                  <a:pt x="5166360" y="586740"/>
                </a:cubicBezTo>
                <a:cubicBezTo>
                  <a:pt x="5152390" y="598170"/>
                  <a:pt x="5142230" y="600710"/>
                  <a:pt x="5110480" y="607060"/>
                </a:cubicBezTo>
                <a:cubicBezTo>
                  <a:pt x="4949190" y="635000"/>
                  <a:pt x="4102100" y="603250"/>
                  <a:pt x="3618230" y="618490"/>
                </a:cubicBezTo>
                <a:cubicBezTo>
                  <a:pt x="3158490" y="631190"/>
                  <a:pt x="2740660" y="673100"/>
                  <a:pt x="2275840" y="688340"/>
                </a:cubicBezTo>
                <a:cubicBezTo>
                  <a:pt x="1774190" y="703580"/>
                  <a:pt x="916940" y="736600"/>
                  <a:pt x="709930" y="707390"/>
                </a:cubicBezTo>
                <a:cubicBezTo>
                  <a:pt x="657860" y="701040"/>
                  <a:pt x="635000" y="698500"/>
                  <a:pt x="613410" y="679450"/>
                </a:cubicBezTo>
                <a:cubicBezTo>
                  <a:pt x="593090" y="660400"/>
                  <a:pt x="588010" y="624840"/>
                  <a:pt x="581660" y="598170"/>
                </a:cubicBezTo>
                <a:cubicBezTo>
                  <a:pt x="576580" y="571500"/>
                  <a:pt x="577850" y="546100"/>
                  <a:pt x="579120" y="518160"/>
                </a:cubicBezTo>
                <a:cubicBezTo>
                  <a:pt x="579120" y="485140"/>
                  <a:pt x="574040" y="441960"/>
                  <a:pt x="588010" y="414020"/>
                </a:cubicBezTo>
                <a:cubicBezTo>
                  <a:pt x="600710" y="386080"/>
                  <a:pt x="624840" y="361950"/>
                  <a:pt x="655320" y="347980"/>
                </a:cubicBezTo>
                <a:cubicBezTo>
                  <a:pt x="693420" y="328930"/>
                  <a:pt x="769620" y="320040"/>
                  <a:pt x="808990" y="326390"/>
                </a:cubicBezTo>
                <a:cubicBezTo>
                  <a:pt x="835660" y="330200"/>
                  <a:pt x="861060" y="340360"/>
                  <a:pt x="873760" y="358140"/>
                </a:cubicBezTo>
                <a:cubicBezTo>
                  <a:pt x="885190" y="374650"/>
                  <a:pt x="887730" y="410210"/>
                  <a:pt x="882650" y="429260"/>
                </a:cubicBezTo>
                <a:cubicBezTo>
                  <a:pt x="878840" y="444500"/>
                  <a:pt x="866140" y="459740"/>
                  <a:pt x="852170" y="467360"/>
                </a:cubicBezTo>
                <a:cubicBezTo>
                  <a:pt x="834390" y="476250"/>
                  <a:pt x="800100" y="481330"/>
                  <a:pt x="779780" y="473710"/>
                </a:cubicBezTo>
                <a:cubicBezTo>
                  <a:pt x="760730" y="464820"/>
                  <a:pt x="739140" y="438150"/>
                  <a:pt x="735330" y="416560"/>
                </a:cubicBezTo>
                <a:cubicBezTo>
                  <a:pt x="731520" y="396240"/>
                  <a:pt x="742950" y="363220"/>
                  <a:pt x="756920" y="347980"/>
                </a:cubicBezTo>
                <a:cubicBezTo>
                  <a:pt x="767080" y="335280"/>
                  <a:pt x="784860" y="328930"/>
                  <a:pt x="800100" y="326390"/>
                </a:cubicBezTo>
                <a:cubicBezTo>
                  <a:pt x="815340" y="323850"/>
                  <a:pt x="835660" y="327660"/>
                  <a:pt x="848360" y="335280"/>
                </a:cubicBezTo>
                <a:cubicBezTo>
                  <a:pt x="862330" y="342900"/>
                  <a:pt x="875030" y="358140"/>
                  <a:pt x="881380" y="372110"/>
                </a:cubicBezTo>
                <a:cubicBezTo>
                  <a:pt x="887730" y="386080"/>
                  <a:pt x="890270" y="405130"/>
                  <a:pt x="885190" y="421640"/>
                </a:cubicBezTo>
                <a:cubicBezTo>
                  <a:pt x="878840" y="440690"/>
                  <a:pt x="859790" y="462280"/>
                  <a:pt x="836930" y="474980"/>
                </a:cubicBezTo>
                <a:cubicBezTo>
                  <a:pt x="808990" y="491490"/>
                  <a:pt x="741680" y="476250"/>
                  <a:pt x="721360" y="497840"/>
                </a:cubicBezTo>
                <a:cubicBezTo>
                  <a:pt x="704850" y="515620"/>
                  <a:pt x="690880" y="558800"/>
                  <a:pt x="709930" y="580390"/>
                </a:cubicBezTo>
                <a:cubicBezTo>
                  <a:pt x="793750" y="675640"/>
                  <a:pt x="1769110" y="584200"/>
                  <a:pt x="2269490" y="567690"/>
                </a:cubicBezTo>
                <a:cubicBezTo>
                  <a:pt x="2734310" y="552450"/>
                  <a:pt x="3162300" y="510540"/>
                  <a:pt x="3614420" y="488950"/>
                </a:cubicBezTo>
                <a:cubicBezTo>
                  <a:pt x="4072890" y="467360"/>
                  <a:pt x="4781550" y="441960"/>
                  <a:pt x="4999990" y="439420"/>
                </a:cubicBezTo>
                <a:cubicBezTo>
                  <a:pt x="5067300" y="439420"/>
                  <a:pt x="5100320" y="430530"/>
                  <a:pt x="5133340" y="441960"/>
                </a:cubicBezTo>
                <a:cubicBezTo>
                  <a:pt x="5154930" y="448310"/>
                  <a:pt x="5171440" y="462280"/>
                  <a:pt x="5181600" y="476250"/>
                </a:cubicBezTo>
                <a:cubicBezTo>
                  <a:pt x="5190490" y="487680"/>
                  <a:pt x="5194300" y="500380"/>
                  <a:pt x="5195570" y="514350"/>
                </a:cubicBezTo>
                <a:cubicBezTo>
                  <a:pt x="5196840" y="527050"/>
                  <a:pt x="5195570" y="541020"/>
                  <a:pt x="5189220" y="553720"/>
                </a:cubicBezTo>
                <a:cubicBezTo>
                  <a:pt x="5182870" y="568960"/>
                  <a:pt x="5163820" y="589280"/>
                  <a:pt x="5149850" y="598170"/>
                </a:cubicBezTo>
                <a:cubicBezTo>
                  <a:pt x="5137150" y="604520"/>
                  <a:pt x="5130800" y="607060"/>
                  <a:pt x="5110480" y="607060"/>
                </a:cubicBezTo>
                <a:cubicBezTo>
                  <a:pt x="5031740" y="603250"/>
                  <a:pt x="4659630" y="469900"/>
                  <a:pt x="4546600" y="425450"/>
                </a:cubicBezTo>
                <a:cubicBezTo>
                  <a:pt x="4495800" y="405130"/>
                  <a:pt x="4464050" y="393700"/>
                  <a:pt x="4438650" y="374650"/>
                </a:cubicBezTo>
                <a:cubicBezTo>
                  <a:pt x="4420870" y="361950"/>
                  <a:pt x="4405630" y="347980"/>
                  <a:pt x="4399280" y="331470"/>
                </a:cubicBezTo>
                <a:cubicBezTo>
                  <a:pt x="4392930" y="313690"/>
                  <a:pt x="4391660" y="290830"/>
                  <a:pt x="4399280" y="273050"/>
                </a:cubicBezTo>
                <a:cubicBezTo>
                  <a:pt x="4408170" y="254000"/>
                  <a:pt x="4424680" y="234950"/>
                  <a:pt x="4456430" y="222250"/>
                </a:cubicBezTo>
                <a:cubicBezTo>
                  <a:pt x="4533900" y="193040"/>
                  <a:pt x="4842510" y="209550"/>
                  <a:pt x="4911090" y="217170"/>
                </a:cubicBezTo>
                <a:cubicBezTo>
                  <a:pt x="4932680" y="219710"/>
                  <a:pt x="4939030" y="219710"/>
                  <a:pt x="4951730" y="226060"/>
                </a:cubicBezTo>
                <a:cubicBezTo>
                  <a:pt x="4965700" y="234950"/>
                  <a:pt x="4984750" y="256540"/>
                  <a:pt x="4991100" y="271780"/>
                </a:cubicBezTo>
                <a:cubicBezTo>
                  <a:pt x="4997450" y="284480"/>
                  <a:pt x="4998720" y="298450"/>
                  <a:pt x="4996180" y="312420"/>
                </a:cubicBezTo>
                <a:cubicBezTo>
                  <a:pt x="4993640" y="328930"/>
                  <a:pt x="4982210" y="353060"/>
                  <a:pt x="4968240" y="365760"/>
                </a:cubicBezTo>
                <a:cubicBezTo>
                  <a:pt x="4954270" y="378460"/>
                  <a:pt x="4935220" y="383540"/>
                  <a:pt x="4912360" y="387350"/>
                </a:cubicBezTo>
                <a:cubicBezTo>
                  <a:pt x="4872990" y="392430"/>
                  <a:pt x="4756150" y="372110"/>
                  <a:pt x="4756150" y="374650"/>
                </a:cubicBezTo>
                <a:cubicBezTo>
                  <a:pt x="4756150" y="377190"/>
                  <a:pt x="4822190" y="394970"/>
                  <a:pt x="4859020" y="396240"/>
                </a:cubicBezTo>
                <a:cubicBezTo>
                  <a:pt x="4899660" y="398780"/>
                  <a:pt x="4980940" y="369570"/>
                  <a:pt x="4988560" y="384810"/>
                </a:cubicBezTo>
                <a:cubicBezTo>
                  <a:pt x="4996180" y="398780"/>
                  <a:pt x="4940300" y="468630"/>
                  <a:pt x="4899660" y="486410"/>
                </a:cubicBezTo>
                <a:cubicBezTo>
                  <a:pt x="4852670" y="508000"/>
                  <a:pt x="4738370" y="511810"/>
                  <a:pt x="4712970" y="487680"/>
                </a:cubicBezTo>
                <a:cubicBezTo>
                  <a:pt x="4697730" y="472440"/>
                  <a:pt x="4700270" y="430530"/>
                  <a:pt x="4710430" y="411480"/>
                </a:cubicBezTo>
                <a:cubicBezTo>
                  <a:pt x="4720590" y="391160"/>
                  <a:pt x="4754880" y="367030"/>
                  <a:pt x="4775200" y="369570"/>
                </a:cubicBezTo>
                <a:cubicBezTo>
                  <a:pt x="4798060" y="372110"/>
                  <a:pt x="4845050" y="427990"/>
                  <a:pt x="4839970" y="440690"/>
                </a:cubicBezTo>
                <a:cubicBezTo>
                  <a:pt x="4834890" y="453390"/>
                  <a:pt x="4785360" y="441960"/>
                  <a:pt x="4756150" y="449580"/>
                </a:cubicBezTo>
                <a:cubicBezTo>
                  <a:pt x="4720590" y="458470"/>
                  <a:pt x="4640580" y="480060"/>
                  <a:pt x="4641850" y="497840"/>
                </a:cubicBezTo>
                <a:cubicBezTo>
                  <a:pt x="4643120" y="525780"/>
                  <a:pt x="4867910" y="567690"/>
                  <a:pt x="4988560" y="593090"/>
                </a:cubicBezTo>
                <a:cubicBezTo>
                  <a:pt x="5116830" y="621030"/>
                  <a:pt x="5334000" y="626110"/>
                  <a:pt x="5389880" y="652780"/>
                </a:cubicBezTo>
                <a:cubicBezTo>
                  <a:pt x="5406390" y="660400"/>
                  <a:pt x="5411470" y="666750"/>
                  <a:pt x="5419090" y="678180"/>
                </a:cubicBezTo>
                <a:cubicBezTo>
                  <a:pt x="5426710" y="692150"/>
                  <a:pt x="5434330" y="716280"/>
                  <a:pt x="5431790" y="734060"/>
                </a:cubicBezTo>
                <a:cubicBezTo>
                  <a:pt x="5430520" y="751840"/>
                  <a:pt x="5419090" y="773430"/>
                  <a:pt x="5405120" y="786130"/>
                </a:cubicBezTo>
                <a:cubicBezTo>
                  <a:pt x="5392420" y="797560"/>
                  <a:pt x="5382260" y="800100"/>
                  <a:pt x="5351780" y="806450"/>
                </a:cubicBezTo>
                <a:cubicBezTo>
                  <a:pt x="5213350" y="829310"/>
                  <a:pt x="4326890" y="868680"/>
                  <a:pt x="4175760" y="782320"/>
                </a:cubicBezTo>
                <a:cubicBezTo>
                  <a:pt x="4123690" y="753110"/>
                  <a:pt x="4105910" y="702310"/>
                  <a:pt x="4103370" y="668020"/>
                </a:cubicBezTo>
                <a:cubicBezTo>
                  <a:pt x="4102100" y="640080"/>
                  <a:pt x="4117340" y="613410"/>
                  <a:pt x="4140200" y="591820"/>
                </a:cubicBezTo>
                <a:cubicBezTo>
                  <a:pt x="4178300" y="557530"/>
                  <a:pt x="4267200" y="532130"/>
                  <a:pt x="4342130" y="519430"/>
                </a:cubicBezTo>
                <a:cubicBezTo>
                  <a:pt x="4429760" y="502920"/>
                  <a:pt x="4549140" y="523240"/>
                  <a:pt x="4640580" y="518160"/>
                </a:cubicBezTo>
                <a:cubicBezTo>
                  <a:pt x="4718050" y="515620"/>
                  <a:pt x="4785360" y="501650"/>
                  <a:pt x="4855210" y="499110"/>
                </a:cubicBezTo>
                <a:cubicBezTo>
                  <a:pt x="4922520" y="496570"/>
                  <a:pt x="5001260" y="496570"/>
                  <a:pt x="5050790" y="502920"/>
                </a:cubicBezTo>
                <a:cubicBezTo>
                  <a:pt x="5081270" y="506730"/>
                  <a:pt x="5090160" y="515620"/>
                  <a:pt x="5125720" y="518160"/>
                </a:cubicBezTo>
                <a:cubicBezTo>
                  <a:pt x="5214620" y="527050"/>
                  <a:pt x="5557520" y="459740"/>
                  <a:pt x="5591810" y="508000"/>
                </a:cubicBezTo>
                <a:cubicBezTo>
                  <a:pt x="5609590" y="533400"/>
                  <a:pt x="5581650" y="604520"/>
                  <a:pt x="5547360" y="627380"/>
                </a:cubicBezTo>
                <a:cubicBezTo>
                  <a:pt x="5499100" y="662940"/>
                  <a:pt x="5368290" y="624840"/>
                  <a:pt x="5283200" y="631190"/>
                </a:cubicBezTo>
                <a:cubicBezTo>
                  <a:pt x="5205730" y="637540"/>
                  <a:pt x="5152390" y="656590"/>
                  <a:pt x="5057140" y="664210"/>
                </a:cubicBezTo>
                <a:cubicBezTo>
                  <a:pt x="4894580" y="675640"/>
                  <a:pt x="4523740" y="681990"/>
                  <a:pt x="4396740" y="670560"/>
                </a:cubicBezTo>
                <a:cubicBezTo>
                  <a:pt x="4344670" y="665480"/>
                  <a:pt x="4318000" y="669290"/>
                  <a:pt x="4287520" y="648970"/>
                </a:cubicBezTo>
                <a:cubicBezTo>
                  <a:pt x="4251960" y="626110"/>
                  <a:pt x="4211320" y="567690"/>
                  <a:pt x="4203700" y="532130"/>
                </a:cubicBezTo>
                <a:cubicBezTo>
                  <a:pt x="4197350" y="504190"/>
                  <a:pt x="4203700" y="477520"/>
                  <a:pt x="4217670" y="454660"/>
                </a:cubicBezTo>
                <a:cubicBezTo>
                  <a:pt x="4234180" y="427990"/>
                  <a:pt x="4277360" y="398780"/>
                  <a:pt x="4307840" y="387350"/>
                </a:cubicBezTo>
                <a:cubicBezTo>
                  <a:pt x="4334510" y="377190"/>
                  <a:pt x="4359910" y="379730"/>
                  <a:pt x="4389120" y="381000"/>
                </a:cubicBezTo>
                <a:cubicBezTo>
                  <a:pt x="4424680" y="382270"/>
                  <a:pt x="4464050" y="388620"/>
                  <a:pt x="4502150" y="397510"/>
                </a:cubicBezTo>
                <a:cubicBezTo>
                  <a:pt x="4542790" y="407670"/>
                  <a:pt x="4585970" y="422910"/>
                  <a:pt x="4625340" y="441960"/>
                </a:cubicBezTo>
                <a:cubicBezTo>
                  <a:pt x="4667250" y="462280"/>
                  <a:pt x="4749800" y="504190"/>
                  <a:pt x="4747260" y="515620"/>
                </a:cubicBezTo>
                <a:cubicBezTo>
                  <a:pt x="4743450" y="525780"/>
                  <a:pt x="4638040" y="519430"/>
                  <a:pt x="4636770" y="514350"/>
                </a:cubicBezTo>
                <a:cubicBezTo>
                  <a:pt x="4636770" y="511810"/>
                  <a:pt x="4678680" y="496570"/>
                  <a:pt x="4697730" y="497840"/>
                </a:cubicBezTo>
                <a:cubicBezTo>
                  <a:pt x="4711700" y="497840"/>
                  <a:pt x="4725670" y="504190"/>
                  <a:pt x="4737100" y="510540"/>
                </a:cubicBezTo>
                <a:cubicBezTo>
                  <a:pt x="4748530" y="518160"/>
                  <a:pt x="4759960" y="529590"/>
                  <a:pt x="4766310" y="541020"/>
                </a:cubicBezTo>
                <a:cubicBezTo>
                  <a:pt x="4772660" y="553720"/>
                  <a:pt x="4777740" y="567690"/>
                  <a:pt x="4777740" y="581660"/>
                </a:cubicBezTo>
                <a:cubicBezTo>
                  <a:pt x="4779010" y="595630"/>
                  <a:pt x="4775200" y="610870"/>
                  <a:pt x="4768850" y="623570"/>
                </a:cubicBezTo>
                <a:cubicBezTo>
                  <a:pt x="4763770" y="635000"/>
                  <a:pt x="4754880" y="646430"/>
                  <a:pt x="4742180" y="655320"/>
                </a:cubicBezTo>
                <a:cubicBezTo>
                  <a:pt x="4726940" y="668020"/>
                  <a:pt x="4706620" y="681990"/>
                  <a:pt x="4676140" y="688340"/>
                </a:cubicBezTo>
                <a:cubicBezTo>
                  <a:pt x="4617720" y="701040"/>
                  <a:pt x="4475480" y="716280"/>
                  <a:pt x="4408170" y="681990"/>
                </a:cubicBezTo>
                <a:cubicBezTo>
                  <a:pt x="4347210" y="650240"/>
                  <a:pt x="4305300" y="557530"/>
                  <a:pt x="4277360" y="509270"/>
                </a:cubicBezTo>
                <a:cubicBezTo>
                  <a:pt x="4259580" y="478790"/>
                  <a:pt x="4245610" y="455930"/>
                  <a:pt x="4245610" y="427990"/>
                </a:cubicBezTo>
                <a:cubicBezTo>
                  <a:pt x="4245610" y="394970"/>
                  <a:pt x="4264660" y="356870"/>
                  <a:pt x="4288790" y="325120"/>
                </a:cubicBezTo>
                <a:cubicBezTo>
                  <a:pt x="4319270" y="283210"/>
                  <a:pt x="4381500" y="237490"/>
                  <a:pt x="4427220" y="209550"/>
                </a:cubicBezTo>
                <a:cubicBezTo>
                  <a:pt x="4464050" y="185420"/>
                  <a:pt x="4504690" y="170180"/>
                  <a:pt x="4540250" y="158750"/>
                </a:cubicBezTo>
                <a:cubicBezTo>
                  <a:pt x="4570730" y="148590"/>
                  <a:pt x="4587240" y="143510"/>
                  <a:pt x="4626610" y="139700"/>
                </a:cubicBezTo>
                <a:cubicBezTo>
                  <a:pt x="4707890" y="134620"/>
                  <a:pt x="4864100" y="161290"/>
                  <a:pt x="5002530" y="162560"/>
                </a:cubicBezTo>
                <a:cubicBezTo>
                  <a:pt x="5172710" y="163830"/>
                  <a:pt x="5485130" y="124460"/>
                  <a:pt x="5574030" y="139700"/>
                </a:cubicBezTo>
                <a:cubicBezTo>
                  <a:pt x="5603240" y="144780"/>
                  <a:pt x="5614670" y="149860"/>
                  <a:pt x="5628640" y="161290"/>
                </a:cubicBezTo>
                <a:cubicBezTo>
                  <a:pt x="5641340" y="173990"/>
                  <a:pt x="5652770" y="195580"/>
                  <a:pt x="5654040" y="213360"/>
                </a:cubicBezTo>
                <a:cubicBezTo>
                  <a:pt x="5656580" y="231140"/>
                  <a:pt x="5651500" y="254000"/>
                  <a:pt x="5640070" y="269240"/>
                </a:cubicBezTo>
                <a:cubicBezTo>
                  <a:pt x="5626100" y="285750"/>
                  <a:pt x="5608320" y="297180"/>
                  <a:pt x="5572760" y="303530"/>
                </a:cubicBezTo>
                <a:cubicBezTo>
                  <a:pt x="5463540" y="320040"/>
                  <a:pt x="5101590" y="199390"/>
                  <a:pt x="4881880" y="191770"/>
                </a:cubicBezTo>
                <a:cubicBezTo>
                  <a:pt x="4681220" y="184150"/>
                  <a:pt x="4532630" y="229870"/>
                  <a:pt x="4302760" y="245110"/>
                </a:cubicBezTo>
                <a:cubicBezTo>
                  <a:pt x="3963670" y="267970"/>
                  <a:pt x="3411220" y="276860"/>
                  <a:pt x="3044190" y="298450"/>
                </a:cubicBezTo>
                <a:cubicBezTo>
                  <a:pt x="2759710" y="314960"/>
                  <a:pt x="2541270" y="328930"/>
                  <a:pt x="2286000" y="353060"/>
                </a:cubicBezTo>
                <a:cubicBezTo>
                  <a:pt x="2025650" y="377190"/>
                  <a:pt x="1767840" y="403860"/>
                  <a:pt x="1497330" y="441960"/>
                </a:cubicBezTo>
                <a:cubicBezTo>
                  <a:pt x="1209040" y="481330"/>
                  <a:pt x="763270" y="581660"/>
                  <a:pt x="609600" y="588010"/>
                </a:cubicBezTo>
                <a:cubicBezTo>
                  <a:pt x="554990" y="590550"/>
                  <a:pt x="508000" y="566420"/>
                  <a:pt x="497840" y="580390"/>
                </a:cubicBezTo>
                <a:cubicBezTo>
                  <a:pt x="491490" y="591820"/>
                  <a:pt x="514350" y="632460"/>
                  <a:pt x="534670" y="648970"/>
                </a:cubicBezTo>
                <a:cubicBezTo>
                  <a:pt x="556260" y="668020"/>
                  <a:pt x="585470" y="676910"/>
                  <a:pt x="631190" y="683260"/>
                </a:cubicBezTo>
                <a:cubicBezTo>
                  <a:pt x="725170" y="697230"/>
                  <a:pt x="925830" y="678180"/>
                  <a:pt x="1080770" y="665480"/>
                </a:cubicBezTo>
                <a:cubicBezTo>
                  <a:pt x="1248410" y="651510"/>
                  <a:pt x="1454150" y="623570"/>
                  <a:pt x="1604010" y="598170"/>
                </a:cubicBezTo>
                <a:cubicBezTo>
                  <a:pt x="1718310" y="577850"/>
                  <a:pt x="1804670" y="556260"/>
                  <a:pt x="1903730" y="533400"/>
                </a:cubicBezTo>
                <a:cubicBezTo>
                  <a:pt x="2002790" y="511810"/>
                  <a:pt x="2077720" y="497840"/>
                  <a:pt x="2199640" y="466090"/>
                </a:cubicBezTo>
                <a:cubicBezTo>
                  <a:pt x="2405380" y="412750"/>
                  <a:pt x="2813050" y="273050"/>
                  <a:pt x="3018790" y="231140"/>
                </a:cubicBezTo>
                <a:cubicBezTo>
                  <a:pt x="3140710" y="207010"/>
                  <a:pt x="3237230" y="199390"/>
                  <a:pt x="3312160" y="198120"/>
                </a:cubicBezTo>
                <a:cubicBezTo>
                  <a:pt x="3359150" y="196850"/>
                  <a:pt x="3394710" y="190500"/>
                  <a:pt x="3425190" y="207010"/>
                </a:cubicBezTo>
                <a:cubicBezTo>
                  <a:pt x="3454400" y="223520"/>
                  <a:pt x="3475990" y="297180"/>
                  <a:pt x="3493770" y="294640"/>
                </a:cubicBezTo>
                <a:cubicBezTo>
                  <a:pt x="3510280" y="292100"/>
                  <a:pt x="3512820" y="227330"/>
                  <a:pt x="3526790" y="196850"/>
                </a:cubicBezTo>
                <a:cubicBezTo>
                  <a:pt x="3540760" y="168910"/>
                  <a:pt x="3554730" y="139700"/>
                  <a:pt x="3573780" y="118110"/>
                </a:cubicBezTo>
                <a:cubicBezTo>
                  <a:pt x="3590290" y="97790"/>
                  <a:pt x="3605530" y="73660"/>
                  <a:pt x="3630930" y="67310"/>
                </a:cubicBezTo>
                <a:cubicBezTo>
                  <a:pt x="3663950" y="57150"/>
                  <a:pt x="3741420" y="67310"/>
                  <a:pt x="3757930" y="88900"/>
                </a:cubicBezTo>
                <a:cubicBezTo>
                  <a:pt x="3769360" y="104140"/>
                  <a:pt x="3761740" y="143510"/>
                  <a:pt x="3750310" y="161290"/>
                </a:cubicBezTo>
                <a:cubicBezTo>
                  <a:pt x="3738880" y="179070"/>
                  <a:pt x="3704590" y="193040"/>
                  <a:pt x="3686810" y="195580"/>
                </a:cubicBezTo>
                <a:cubicBezTo>
                  <a:pt x="3672840" y="198120"/>
                  <a:pt x="3661410" y="194310"/>
                  <a:pt x="3649980" y="187960"/>
                </a:cubicBezTo>
                <a:cubicBezTo>
                  <a:pt x="3636010" y="179070"/>
                  <a:pt x="3611880" y="146050"/>
                  <a:pt x="3611880" y="146050"/>
                </a:cubicBezTo>
                <a:cubicBezTo>
                  <a:pt x="3611880" y="146050"/>
                  <a:pt x="3646170" y="170180"/>
                  <a:pt x="3642360" y="177800"/>
                </a:cubicBezTo>
                <a:cubicBezTo>
                  <a:pt x="3628390" y="209550"/>
                  <a:pt x="3177540" y="165100"/>
                  <a:pt x="2988310" y="173990"/>
                </a:cubicBezTo>
                <a:cubicBezTo>
                  <a:pt x="2844800" y="180340"/>
                  <a:pt x="2693670" y="214630"/>
                  <a:pt x="2608580" y="212090"/>
                </a:cubicBezTo>
                <a:cubicBezTo>
                  <a:pt x="2566670" y="209550"/>
                  <a:pt x="2526030" y="214630"/>
                  <a:pt x="2513330" y="195580"/>
                </a:cubicBezTo>
                <a:cubicBezTo>
                  <a:pt x="2500630" y="177800"/>
                  <a:pt x="2506980" y="118110"/>
                  <a:pt x="2531110" y="100330"/>
                </a:cubicBezTo>
                <a:cubicBezTo>
                  <a:pt x="2573020" y="67310"/>
                  <a:pt x="2716530" y="118110"/>
                  <a:pt x="2818130" y="121920"/>
                </a:cubicBezTo>
                <a:cubicBezTo>
                  <a:pt x="2936240" y="127000"/>
                  <a:pt x="3108960" y="109220"/>
                  <a:pt x="3196590" y="123190"/>
                </a:cubicBezTo>
                <a:cubicBezTo>
                  <a:pt x="3244850" y="132080"/>
                  <a:pt x="3284220" y="137160"/>
                  <a:pt x="3305810" y="161290"/>
                </a:cubicBezTo>
                <a:cubicBezTo>
                  <a:pt x="3327400" y="184150"/>
                  <a:pt x="3341370" y="236220"/>
                  <a:pt x="3331210" y="262890"/>
                </a:cubicBezTo>
                <a:cubicBezTo>
                  <a:pt x="3319780" y="289560"/>
                  <a:pt x="3271520" y="316230"/>
                  <a:pt x="3241040" y="317500"/>
                </a:cubicBezTo>
                <a:cubicBezTo>
                  <a:pt x="3209290" y="318770"/>
                  <a:pt x="3164840" y="290830"/>
                  <a:pt x="3143250" y="267970"/>
                </a:cubicBezTo>
                <a:cubicBezTo>
                  <a:pt x="3122930" y="246380"/>
                  <a:pt x="3103880" y="190500"/>
                  <a:pt x="3107690" y="187960"/>
                </a:cubicBezTo>
                <a:cubicBezTo>
                  <a:pt x="3112770" y="184150"/>
                  <a:pt x="3180080" y="255270"/>
                  <a:pt x="3177540" y="257810"/>
                </a:cubicBezTo>
                <a:cubicBezTo>
                  <a:pt x="3176270" y="259080"/>
                  <a:pt x="3128010" y="236220"/>
                  <a:pt x="3117850" y="218440"/>
                </a:cubicBezTo>
                <a:cubicBezTo>
                  <a:pt x="3108960" y="200660"/>
                  <a:pt x="3107690" y="166370"/>
                  <a:pt x="3116580" y="147320"/>
                </a:cubicBezTo>
                <a:cubicBezTo>
                  <a:pt x="3126740" y="129540"/>
                  <a:pt x="3149600" y="111760"/>
                  <a:pt x="3173730" y="106680"/>
                </a:cubicBezTo>
                <a:cubicBezTo>
                  <a:pt x="3210560" y="97790"/>
                  <a:pt x="3270250" y="116840"/>
                  <a:pt x="3323590" y="137160"/>
                </a:cubicBezTo>
                <a:cubicBezTo>
                  <a:pt x="3394710" y="163830"/>
                  <a:pt x="3465830" y="213360"/>
                  <a:pt x="3557270" y="267970"/>
                </a:cubicBezTo>
                <a:cubicBezTo>
                  <a:pt x="3691890" y="349250"/>
                  <a:pt x="3963670" y="541020"/>
                  <a:pt x="4046220" y="582930"/>
                </a:cubicBezTo>
                <a:cubicBezTo>
                  <a:pt x="4072890" y="595630"/>
                  <a:pt x="4086860" y="589280"/>
                  <a:pt x="4100830" y="603250"/>
                </a:cubicBezTo>
                <a:cubicBezTo>
                  <a:pt x="4116070" y="618490"/>
                  <a:pt x="4128770" y="652780"/>
                  <a:pt x="4127500" y="674370"/>
                </a:cubicBezTo>
                <a:cubicBezTo>
                  <a:pt x="4126230" y="692150"/>
                  <a:pt x="4113530" y="713740"/>
                  <a:pt x="4100830" y="725170"/>
                </a:cubicBezTo>
                <a:cubicBezTo>
                  <a:pt x="4086860" y="736600"/>
                  <a:pt x="4069080" y="741680"/>
                  <a:pt x="4046220" y="745490"/>
                </a:cubicBezTo>
                <a:cubicBezTo>
                  <a:pt x="4009390" y="751840"/>
                  <a:pt x="3938270" y="745490"/>
                  <a:pt x="3893820" y="744220"/>
                </a:cubicBezTo>
                <a:cubicBezTo>
                  <a:pt x="3859530" y="742950"/>
                  <a:pt x="3837940" y="745490"/>
                  <a:pt x="3802380" y="740410"/>
                </a:cubicBezTo>
                <a:cubicBezTo>
                  <a:pt x="3749040" y="734060"/>
                  <a:pt x="3674110" y="706120"/>
                  <a:pt x="3604260" y="699770"/>
                </a:cubicBezTo>
                <a:cubicBezTo>
                  <a:pt x="3526790" y="693420"/>
                  <a:pt x="3446780" y="698500"/>
                  <a:pt x="3352800" y="707390"/>
                </a:cubicBezTo>
                <a:cubicBezTo>
                  <a:pt x="3234690" y="718820"/>
                  <a:pt x="3048000" y="741680"/>
                  <a:pt x="2948940" y="775970"/>
                </a:cubicBezTo>
                <a:cubicBezTo>
                  <a:pt x="2887980" y="797560"/>
                  <a:pt x="2843530" y="849630"/>
                  <a:pt x="2807970" y="852170"/>
                </a:cubicBezTo>
                <a:cubicBezTo>
                  <a:pt x="2786380" y="854710"/>
                  <a:pt x="2768600" y="844550"/>
                  <a:pt x="2757170" y="835660"/>
                </a:cubicBezTo>
                <a:cubicBezTo>
                  <a:pt x="2745740" y="828040"/>
                  <a:pt x="2739390" y="817880"/>
                  <a:pt x="2734310" y="806450"/>
                </a:cubicBezTo>
                <a:cubicBezTo>
                  <a:pt x="2729230" y="791210"/>
                  <a:pt x="2727960" y="767080"/>
                  <a:pt x="2733040" y="753110"/>
                </a:cubicBezTo>
                <a:cubicBezTo>
                  <a:pt x="2735580" y="740410"/>
                  <a:pt x="2739390" y="732790"/>
                  <a:pt x="2752090" y="721360"/>
                </a:cubicBezTo>
                <a:cubicBezTo>
                  <a:pt x="2778760" y="697230"/>
                  <a:pt x="2861310" y="674370"/>
                  <a:pt x="2921000" y="641350"/>
                </a:cubicBezTo>
                <a:cubicBezTo>
                  <a:pt x="2990850" y="603250"/>
                  <a:pt x="3092450" y="497840"/>
                  <a:pt x="3140710" y="500380"/>
                </a:cubicBezTo>
                <a:cubicBezTo>
                  <a:pt x="3168650" y="502920"/>
                  <a:pt x="3202940" y="544830"/>
                  <a:pt x="3200400" y="551180"/>
                </a:cubicBezTo>
                <a:cubicBezTo>
                  <a:pt x="3197860" y="557530"/>
                  <a:pt x="3157220" y="539750"/>
                  <a:pt x="3116580" y="535940"/>
                </a:cubicBezTo>
                <a:cubicBezTo>
                  <a:pt x="3011170" y="527050"/>
                  <a:pt x="2598420" y="591820"/>
                  <a:pt x="2550160" y="541020"/>
                </a:cubicBezTo>
                <a:cubicBezTo>
                  <a:pt x="2531110" y="523240"/>
                  <a:pt x="2534920" y="480060"/>
                  <a:pt x="2553970" y="463550"/>
                </a:cubicBezTo>
                <a:cubicBezTo>
                  <a:pt x="2590800" y="429260"/>
                  <a:pt x="2800350" y="463550"/>
                  <a:pt x="2874010" y="473710"/>
                </a:cubicBezTo>
                <a:cubicBezTo>
                  <a:pt x="2914650" y="480060"/>
                  <a:pt x="2931160" y="497840"/>
                  <a:pt x="2967990" y="497840"/>
                </a:cubicBezTo>
                <a:cubicBezTo>
                  <a:pt x="3018790" y="496570"/>
                  <a:pt x="3082290" y="468630"/>
                  <a:pt x="3152140" y="445770"/>
                </a:cubicBezTo>
                <a:cubicBezTo>
                  <a:pt x="3246120" y="415290"/>
                  <a:pt x="3371850" y="370840"/>
                  <a:pt x="3477260" y="323850"/>
                </a:cubicBezTo>
                <a:cubicBezTo>
                  <a:pt x="3581400" y="276860"/>
                  <a:pt x="3732530" y="147320"/>
                  <a:pt x="3779520" y="166370"/>
                </a:cubicBezTo>
                <a:cubicBezTo>
                  <a:pt x="3803650" y="175260"/>
                  <a:pt x="3822700" y="231140"/>
                  <a:pt x="3808730" y="251460"/>
                </a:cubicBezTo>
                <a:cubicBezTo>
                  <a:pt x="3780790" y="292100"/>
                  <a:pt x="3561080" y="243840"/>
                  <a:pt x="3404870" y="255270"/>
                </a:cubicBezTo>
                <a:cubicBezTo>
                  <a:pt x="3191510" y="270510"/>
                  <a:pt x="2824480" y="326390"/>
                  <a:pt x="2647950" y="359410"/>
                </a:cubicBezTo>
                <a:cubicBezTo>
                  <a:pt x="2550160" y="377190"/>
                  <a:pt x="2510790" y="387350"/>
                  <a:pt x="2424430" y="411480"/>
                </a:cubicBezTo>
                <a:cubicBezTo>
                  <a:pt x="2299970" y="444500"/>
                  <a:pt x="2117090" y="495300"/>
                  <a:pt x="1973580" y="547370"/>
                </a:cubicBezTo>
                <a:cubicBezTo>
                  <a:pt x="1837690" y="596900"/>
                  <a:pt x="1681480" y="664210"/>
                  <a:pt x="1583690" y="713740"/>
                </a:cubicBezTo>
                <a:cubicBezTo>
                  <a:pt x="1521460" y="746760"/>
                  <a:pt x="1475740" y="800100"/>
                  <a:pt x="1437640" y="803910"/>
                </a:cubicBezTo>
                <a:cubicBezTo>
                  <a:pt x="1417320" y="805180"/>
                  <a:pt x="1398270" y="795020"/>
                  <a:pt x="1385570" y="783590"/>
                </a:cubicBezTo>
                <a:cubicBezTo>
                  <a:pt x="1372870" y="772160"/>
                  <a:pt x="1361440" y="751840"/>
                  <a:pt x="1358900" y="734060"/>
                </a:cubicBezTo>
                <a:cubicBezTo>
                  <a:pt x="1356360" y="717550"/>
                  <a:pt x="1362710" y="694690"/>
                  <a:pt x="1371600" y="679450"/>
                </a:cubicBezTo>
                <a:cubicBezTo>
                  <a:pt x="1381760" y="665480"/>
                  <a:pt x="1393190" y="656590"/>
                  <a:pt x="1418590" y="647700"/>
                </a:cubicBezTo>
                <a:cubicBezTo>
                  <a:pt x="1493520" y="621030"/>
                  <a:pt x="1727200" y="636270"/>
                  <a:pt x="1908810" y="619760"/>
                </a:cubicBezTo>
                <a:cubicBezTo>
                  <a:pt x="2133600" y="599440"/>
                  <a:pt x="2401570" y="542290"/>
                  <a:pt x="2664460" y="525780"/>
                </a:cubicBezTo>
                <a:cubicBezTo>
                  <a:pt x="2951480" y="506730"/>
                  <a:pt x="3332480" y="535940"/>
                  <a:pt x="3564890" y="518160"/>
                </a:cubicBezTo>
                <a:cubicBezTo>
                  <a:pt x="3712210" y="506730"/>
                  <a:pt x="3855720" y="452120"/>
                  <a:pt x="3926840" y="463550"/>
                </a:cubicBezTo>
                <a:cubicBezTo>
                  <a:pt x="3958590" y="468630"/>
                  <a:pt x="3980180" y="480060"/>
                  <a:pt x="3991610" y="497840"/>
                </a:cubicBezTo>
                <a:cubicBezTo>
                  <a:pt x="4004310" y="515620"/>
                  <a:pt x="4006850" y="551180"/>
                  <a:pt x="4000500" y="571500"/>
                </a:cubicBezTo>
                <a:cubicBezTo>
                  <a:pt x="3995420" y="589280"/>
                  <a:pt x="3977640" y="605790"/>
                  <a:pt x="3963670" y="614680"/>
                </a:cubicBezTo>
                <a:cubicBezTo>
                  <a:pt x="3952240" y="621030"/>
                  <a:pt x="3945890" y="621030"/>
                  <a:pt x="3926840" y="623570"/>
                </a:cubicBezTo>
                <a:cubicBezTo>
                  <a:pt x="3846830" y="632460"/>
                  <a:pt x="3548380" y="612140"/>
                  <a:pt x="3329940" y="613410"/>
                </a:cubicBezTo>
                <a:cubicBezTo>
                  <a:pt x="3061970" y="615950"/>
                  <a:pt x="2702560" y="640080"/>
                  <a:pt x="2437130" y="643890"/>
                </a:cubicBezTo>
                <a:cubicBezTo>
                  <a:pt x="2225040" y="646430"/>
                  <a:pt x="1983740" y="651510"/>
                  <a:pt x="1865630" y="640080"/>
                </a:cubicBezTo>
                <a:cubicBezTo>
                  <a:pt x="1812290" y="635000"/>
                  <a:pt x="1788160" y="631190"/>
                  <a:pt x="1748790" y="618490"/>
                </a:cubicBezTo>
                <a:cubicBezTo>
                  <a:pt x="1709420" y="604520"/>
                  <a:pt x="1662430" y="586740"/>
                  <a:pt x="1629410" y="560070"/>
                </a:cubicBezTo>
                <a:cubicBezTo>
                  <a:pt x="1597660" y="534670"/>
                  <a:pt x="1558290" y="497840"/>
                  <a:pt x="1553210" y="462280"/>
                </a:cubicBezTo>
                <a:cubicBezTo>
                  <a:pt x="1548130" y="429260"/>
                  <a:pt x="1573530" y="383540"/>
                  <a:pt x="1595120" y="354330"/>
                </a:cubicBezTo>
                <a:cubicBezTo>
                  <a:pt x="1615440" y="325120"/>
                  <a:pt x="1648460" y="300990"/>
                  <a:pt x="1676400" y="285750"/>
                </a:cubicBezTo>
                <a:cubicBezTo>
                  <a:pt x="1700530" y="271780"/>
                  <a:pt x="1719580" y="267970"/>
                  <a:pt x="1750060" y="260350"/>
                </a:cubicBezTo>
                <a:cubicBezTo>
                  <a:pt x="1802130" y="247650"/>
                  <a:pt x="1864360" y="234950"/>
                  <a:pt x="1959610" y="228600"/>
                </a:cubicBezTo>
                <a:cubicBezTo>
                  <a:pt x="2157730" y="214630"/>
                  <a:pt x="2580640" y="246380"/>
                  <a:pt x="2884170" y="232410"/>
                </a:cubicBezTo>
                <a:cubicBezTo>
                  <a:pt x="3181350" y="217170"/>
                  <a:pt x="3653790" y="115570"/>
                  <a:pt x="3761740" y="143510"/>
                </a:cubicBezTo>
                <a:cubicBezTo>
                  <a:pt x="3789680" y="149860"/>
                  <a:pt x="3798570" y="161290"/>
                  <a:pt x="3808730" y="175260"/>
                </a:cubicBezTo>
                <a:cubicBezTo>
                  <a:pt x="3818890" y="190500"/>
                  <a:pt x="3825240" y="213360"/>
                  <a:pt x="3822700" y="231140"/>
                </a:cubicBezTo>
                <a:cubicBezTo>
                  <a:pt x="3821430" y="248920"/>
                  <a:pt x="3810000" y="270510"/>
                  <a:pt x="3796030" y="281940"/>
                </a:cubicBezTo>
                <a:cubicBezTo>
                  <a:pt x="3783330" y="294640"/>
                  <a:pt x="3769360" y="298450"/>
                  <a:pt x="3742690" y="302260"/>
                </a:cubicBezTo>
                <a:cubicBezTo>
                  <a:pt x="3677920" y="313690"/>
                  <a:pt x="3477260" y="304800"/>
                  <a:pt x="3395980" y="297180"/>
                </a:cubicBezTo>
                <a:cubicBezTo>
                  <a:pt x="3351530" y="293370"/>
                  <a:pt x="3347720" y="285750"/>
                  <a:pt x="3293110" y="280670"/>
                </a:cubicBezTo>
                <a:cubicBezTo>
                  <a:pt x="3079750" y="262890"/>
                  <a:pt x="2053590" y="262890"/>
                  <a:pt x="1715770" y="266700"/>
                </a:cubicBezTo>
                <a:cubicBezTo>
                  <a:pt x="1555750" y="269240"/>
                  <a:pt x="1473200" y="269240"/>
                  <a:pt x="1362710" y="278130"/>
                </a:cubicBezTo>
                <a:cubicBezTo>
                  <a:pt x="1262380" y="287020"/>
                  <a:pt x="1156970" y="299720"/>
                  <a:pt x="1076960" y="317500"/>
                </a:cubicBezTo>
                <a:cubicBezTo>
                  <a:pt x="1019810" y="330200"/>
                  <a:pt x="976630" y="346710"/>
                  <a:pt x="928370" y="363220"/>
                </a:cubicBezTo>
                <a:cubicBezTo>
                  <a:pt x="882650" y="378460"/>
                  <a:pt x="845820" y="389890"/>
                  <a:pt x="796290" y="411480"/>
                </a:cubicBezTo>
                <a:cubicBezTo>
                  <a:pt x="731520" y="439420"/>
                  <a:pt x="609600" y="541020"/>
                  <a:pt x="579120" y="524510"/>
                </a:cubicBezTo>
                <a:cubicBezTo>
                  <a:pt x="557530" y="513080"/>
                  <a:pt x="552450" y="452120"/>
                  <a:pt x="568960" y="420370"/>
                </a:cubicBezTo>
                <a:cubicBezTo>
                  <a:pt x="596900" y="370840"/>
                  <a:pt x="730250" y="342900"/>
                  <a:pt x="811530" y="297180"/>
                </a:cubicBezTo>
                <a:cubicBezTo>
                  <a:pt x="895350" y="247650"/>
                  <a:pt x="991870" y="163830"/>
                  <a:pt x="1065530" y="132080"/>
                </a:cubicBezTo>
                <a:cubicBezTo>
                  <a:pt x="1113790" y="111760"/>
                  <a:pt x="1151890" y="104140"/>
                  <a:pt x="1195070" y="100330"/>
                </a:cubicBezTo>
                <a:cubicBezTo>
                  <a:pt x="1234440" y="96520"/>
                  <a:pt x="1276350" y="95250"/>
                  <a:pt x="1310640" y="105410"/>
                </a:cubicBezTo>
                <a:cubicBezTo>
                  <a:pt x="1342390" y="114300"/>
                  <a:pt x="1384300" y="127000"/>
                  <a:pt x="1394460" y="153670"/>
                </a:cubicBezTo>
                <a:cubicBezTo>
                  <a:pt x="1408430" y="189230"/>
                  <a:pt x="1370330" y="280670"/>
                  <a:pt x="1334770" y="323850"/>
                </a:cubicBezTo>
                <a:cubicBezTo>
                  <a:pt x="1297940" y="368300"/>
                  <a:pt x="1225550" y="392430"/>
                  <a:pt x="1174750" y="416560"/>
                </a:cubicBezTo>
                <a:cubicBezTo>
                  <a:pt x="1131570" y="438150"/>
                  <a:pt x="1092200" y="453390"/>
                  <a:pt x="1050290" y="467360"/>
                </a:cubicBezTo>
                <a:cubicBezTo>
                  <a:pt x="1009650" y="481330"/>
                  <a:pt x="984250" y="490220"/>
                  <a:pt x="927100" y="501650"/>
                </a:cubicBezTo>
                <a:cubicBezTo>
                  <a:pt x="811530" y="525780"/>
                  <a:pt x="481330" y="547370"/>
                  <a:pt x="383540" y="571500"/>
                </a:cubicBezTo>
                <a:cubicBezTo>
                  <a:pt x="346710" y="580390"/>
                  <a:pt x="330200" y="598170"/>
                  <a:pt x="309880" y="599440"/>
                </a:cubicBezTo>
                <a:cubicBezTo>
                  <a:pt x="295910" y="600710"/>
                  <a:pt x="284480" y="598170"/>
                  <a:pt x="274320" y="591820"/>
                </a:cubicBezTo>
                <a:cubicBezTo>
                  <a:pt x="260350" y="582930"/>
                  <a:pt x="242570" y="567690"/>
                  <a:pt x="237490" y="551180"/>
                </a:cubicBezTo>
                <a:cubicBezTo>
                  <a:pt x="231140" y="532130"/>
                  <a:pt x="233680" y="497840"/>
                  <a:pt x="245110" y="480060"/>
                </a:cubicBezTo>
                <a:cubicBezTo>
                  <a:pt x="256540" y="463550"/>
                  <a:pt x="276860" y="455930"/>
                  <a:pt x="307340" y="447040"/>
                </a:cubicBezTo>
                <a:cubicBezTo>
                  <a:pt x="377190" y="427990"/>
                  <a:pt x="560070" y="427990"/>
                  <a:pt x="661670" y="429260"/>
                </a:cubicBezTo>
                <a:cubicBezTo>
                  <a:pt x="739140" y="431800"/>
                  <a:pt x="828040" y="427990"/>
                  <a:pt x="864870" y="448310"/>
                </a:cubicBezTo>
                <a:cubicBezTo>
                  <a:pt x="882650" y="458470"/>
                  <a:pt x="892810" y="472440"/>
                  <a:pt x="896620" y="487680"/>
                </a:cubicBezTo>
                <a:cubicBezTo>
                  <a:pt x="900430" y="506730"/>
                  <a:pt x="899160" y="535940"/>
                  <a:pt x="885190" y="553720"/>
                </a:cubicBezTo>
                <a:cubicBezTo>
                  <a:pt x="864870" y="579120"/>
                  <a:pt x="820420" y="588010"/>
                  <a:pt x="768350" y="608330"/>
                </a:cubicBezTo>
                <a:cubicBezTo>
                  <a:pt x="669290" y="645160"/>
                  <a:pt x="430530" y="715010"/>
                  <a:pt x="323850" y="735330"/>
                </a:cubicBezTo>
                <a:cubicBezTo>
                  <a:pt x="264160" y="746760"/>
                  <a:pt x="195580" y="767080"/>
                  <a:pt x="184150" y="750570"/>
                </a:cubicBezTo>
                <a:cubicBezTo>
                  <a:pt x="175260" y="736600"/>
                  <a:pt x="200660" y="687070"/>
                  <a:pt x="227330" y="669290"/>
                </a:cubicBezTo>
                <a:cubicBezTo>
                  <a:pt x="266700" y="642620"/>
                  <a:pt x="356870" y="661670"/>
                  <a:pt x="425450" y="648970"/>
                </a:cubicBezTo>
                <a:cubicBezTo>
                  <a:pt x="499110" y="635000"/>
                  <a:pt x="590550" y="610870"/>
                  <a:pt x="655320" y="588010"/>
                </a:cubicBezTo>
                <a:cubicBezTo>
                  <a:pt x="704850" y="570230"/>
                  <a:pt x="754380" y="535940"/>
                  <a:pt x="784860" y="528320"/>
                </a:cubicBezTo>
                <a:cubicBezTo>
                  <a:pt x="801370" y="524510"/>
                  <a:pt x="810260" y="521970"/>
                  <a:pt x="822960" y="525780"/>
                </a:cubicBezTo>
                <a:cubicBezTo>
                  <a:pt x="842010" y="532130"/>
                  <a:pt x="872490" y="552450"/>
                  <a:pt x="881380" y="572770"/>
                </a:cubicBezTo>
                <a:cubicBezTo>
                  <a:pt x="890270" y="593090"/>
                  <a:pt x="886460" y="628650"/>
                  <a:pt x="876300" y="646430"/>
                </a:cubicBezTo>
                <a:cubicBezTo>
                  <a:pt x="867410" y="662940"/>
                  <a:pt x="847090" y="676910"/>
                  <a:pt x="830580" y="680720"/>
                </a:cubicBezTo>
                <a:cubicBezTo>
                  <a:pt x="815340" y="685800"/>
                  <a:pt x="801370" y="670560"/>
                  <a:pt x="782320" y="674370"/>
                </a:cubicBezTo>
                <a:cubicBezTo>
                  <a:pt x="750570" y="679450"/>
                  <a:pt x="697230" y="735330"/>
                  <a:pt x="662940" y="735330"/>
                </a:cubicBezTo>
                <a:cubicBezTo>
                  <a:pt x="636270" y="736600"/>
                  <a:pt x="624840" y="721360"/>
                  <a:pt x="591820" y="702310"/>
                </a:cubicBezTo>
                <a:cubicBezTo>
                  <a:pt x="502920" y="650240"/>
                  <a:pt x="194310" y="393700"/>
                  <a:pt x="121920" y="378460"/>
                </a:cubicBezTo>
                <a:cubicBezTo>
                  <a:pt x="102870" y="374650"/>
                  <a:pt x="96520" y="388620"/>
                  <a:pt x="82550" y="386080"/>
                </a:cubicBezTo>
                <a:cubicBezTo>
                  <a:pt x="66040" y="384810"/>
                  <a:pt x="40640" y="373380"/>
                  <a:pt x="27940" y="361950"/>
                </a:cubicBezTo>
                <a:cubicBezTo>
                  <a:pt x="16510" y="353060"/>
                  <a:pt x="10160" y="341630"/>
                  <a:pt x="6350" y="327660"/>
                </a:cubicBezTo>
                <a:cubicBezTo>
                  <a:pt x="2540" y="311150"/>
                  <a:pt x="0" y="287020"/>
                  <a:pt x="8890" y="267970"/>
                </a:cubicBezTo>
                <a:cubicBezTo>
                  <a:pt x="20320" y="243840"/>
                  <a:pt x="66040" y="227330"/>
                  <a:pt x="83820" y="200660"/>
                </a:cubicBezTo>
                <a:cubicBezTo>
                  <a:pt x="100330" y="173990"/>
                  <a:pt x="90170" y="135890"/>
                  <a:pt x="111760" y="111760"/>
                </a:cubicBezTo>
                <a:cubicBezTo>
                  <a:pt x="139700" y="78740"/>
                  <a:pt x="215900" y="49530"/>
                  <a:pt x="260350" y="40640"/>
                </a:cubicBezTo>
                <a:cubicBezTo>
                  <a:pt x="293370" y="34290"/>
                  <a:pt x="313690" y="40640"/>
                  <a:pt x="351790" y="45720"/>
                </a:cubicBezTo>
                <a:cubicBezTo>
                  <a:pt x="415290" y="54610"/>
                  <a:pt x="509270" y="91440"/>
                  <a:pt x="609600" y="102870"/>
                </a:cubicBezTo>
                <a:cubicBezTo>
                  <a:pt x="745490" y="116840"/>
                  <a:pt x="1008380" y="82550"/>
                  <a:pt x="1096010" y="101600"/>
                </a:cubicBezTo>
                <a:cubicBezTo>
                  <a:pt x="1130300" y="109220"/>
                  <a:pt x="1150620" y="116840"/>
                  <a:pt x="1164590" y="133350"/>
                </a:cubicBezTo>
                <a:cubicBezTo>
                  <a:pt x="1176020" y="147320"/>
                  <a:pt x="1182370" y="170180"/>
                  <a:pt x="1181100" y="187960"/>
                </a:cubicBezTo>
                <a:cubicBezTo>
                  <a:pt x="1179830" y="205740"/>
                  <a:pt x="1173480" y="223520"/>
                  <a:pt x="1156970" y="240030"/>
                </a:cubicBezTo>
                <a:cubicBezTo>
                  <a:pt x="1131570" y="266700"/>
                  <a:pt x="1057910" y="293370"/>
                  <a:pt x="1013460" y="309880"/>
                </a:cubicBezTo>
                <a:cubicBezTo>
                  <a:pt x="975360" y="323850"/>
                  <a:pt x="957580" y="332740"/>
                  <a:pt x="908050" y="339090"/>
                </a:cubicBezTo>
                <a:cubicBezTo>
                  <a:pt x="793750" y="355600"/>
                  <a:pt x="471170" y="358140"/>
                  <a:pt x="328930" y="342900"/>
                </a:cubicBezTo>
                <a:cubicBezTo>
                  <a:pt x="245110" y="334010"/>
                  <a:pt x="172720" y="317500"/>
                  <a:pt x="130810" y="298450"/>
                </a:cubicBezTo>
                <a:cubicBezTo>
                  <a:pt x="109220" y="288290"/>
                  <a:pt x="95250" y="278130"/>
                  <a:pt x="85090" y="265430"/>
                </a:cubicBezTo>
                <a:cubicBezTo>
                  <a:pt x="77470" y="255270"/>
                  <a:pt x="73660" y="243840"/>
                  <a:pt x="72390" y="229870"/>
                </a:cubicBezTo>
                <a:cubicBezTo>
                  <a:pt x="72390" y="213360"/>
                  <a:pt x="77470" y="189230"/>
                  <a:pt x="87630" y="175260"/>
                </a:cubicBezTo>
                <a:cubicBezTo>
                  <a:pt x="97790" y="161290"/>
                  <a:pt x="116840" y="149860"/>
                  <a:pt x="133350" y="144780"/>
                </a:cubicBezTo>
                <a:cubicBezTo>
                  <a:pt x="149860" y="139700"/>
                  <a:pt x="162560" y="140970"/>
                  <a:pt x="186690" y="144780"/>
                </a:cubicBezTo>
                <a:cubicBezTo>
                  <a:pt x="243840" y="151130"/>
                  <a:pt x="426720" y="186690"/>
                  <a:pt x="472440" y="218440"/>
                </a:cubicBezTo>
                <a:cubicBezTo>
                  <a:pt x="492760" y="232410"/>
                  <a:pt x="499110" y="248920"/>
                  <a:pt x="504190" y="264160"/>
                </a:cubicBezTo>
                <a:cubicBezTo>
                  <a:pt x="508000" y="275590"/>
                  <a:pt x="508000" y="288290"/>
                  <a:pt x="504190" y="300990"/>
                </a:cubicBezTo>
                <a:cubicBezTo>
                  <a:pt x="499110" y="316230"/>
                  <a:pt x="486410" y="336550"/>
                  <a:pt x="472440" y="345440"/>
                </a:cubicBezTo>
                <a:cubicBezTo>
                  <a:pt x="458470" y="355600"/>
                  <a:pt x="419100" y="359410"/>
                  <a:pt x="419100" y="35941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6"/>
          <p:cNvSpPr txBox="1"/>
          <p:nvPr/>
        </p:nvSpPr>
        <p:spPr>
          <a:xfrm>
            <a:off x="4525085" y="5925662"/>
            <a:ext cx="674638" cy="24066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000000"/>
                </a:solidFill>
                <a:latin typeface="Arial"/>
                <a:ea typeface="Arial"/>
                <a:cs typeface="Arial"/>
                <a:sym typeface="Arial"/>
              </a:rPr>
              <a:t>content</a:t>
            </a:r>
            <a:endParaRPr/>
          </a:p>
        </p:txBody>
      </p:sp>
      <p:sp>
        <p:nvSpPr>
          <p:cNvPr id="285" name="Google Shape;285;p16"/>
          <p:cNvSpPr txBox="1"/>
          <p:nvPr/>
        </p:nvSpPr>
        <p:spPr>
          <a:xfrm>
            <a:off x="6023893" y="5925662"/>
            <a:ext cx="834777" cy="24066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000000"/>
                </a:solidFill>
                <a:latin typeface="Arial"/>
                <a:ea typeface="Arial"/>
                <a:cs typeface="Arial"/>
                <a:sym typeface="Arial"/>
              </a:rPr>
              <a:t>pedagogy</a:t>
            </a:r>
            <a:endParaRPr/>
          </a:p>
        </p:txBody>
      </p:sp>
      <p:sp>
        <p:nvSpPr>
          <p:cNvPr id="286" name="Google Shape;286;p16"/>
          <p:cNvSpPr txBox="1"/>
          <p:nvPr/>
        </p:nvSpPr>
        <p:spPr>
          <a:xfrm>
            <a:off x="7649480" y="5944061"/>
            <a:ext cx="911572" cy="24066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000000"/>
                </a:solidFill>
                <a:latin typeface="Arial"/>
                <a:ea typeface="Arial"/>
                <a:cs typeface="Arial"/>
                <a:sym typeface="Arial"/>
              </a:rPr>
              <a:t>colleagues</a:t>
            </a:r>
            <a:endParaRPr/>
          </a:p>
        </p:txBody>
      </p:sp>
      <p:sp>
        <p:nvSpPr>
          <p:cNvPr id="287" name="Google Shape;287;p16"/>
          <p:cNvSpPr/>
          <p:nvPr/>
        </p:nvSpPr>
        <p:spPr>
          <a:xfrm rot="5400000">
            <a:off x="-4672" y="-120972"/>
            <a:ext cx="4009880" cy="4176959"/>
          </a:xfrm>
          <a:custGeom>
            <a:rect b="b" l="l" r="r" t="t"/>
            <a:pathLst>
              <a:path extrusionOk="0" h="4176959" w="4009880">
                <a:moveTo>
                  <a:pt x="4009880" y="4176959"/>
                </a:moveTo>
                <a:lnTo>
                  <a:pt x="0" y="4176959"/>
                </a:lnTo>
                <a:lnTo>
                  <a:pt x="0" y="0"/>
                </a:lnTo>
                <a:lnTo>
                  <a:pt x="4009880" y="0"/>
                </a:lnTo>
                <a:lnTo>
                  <a:pt x="4009880" y="4176959"/>
                </a:lnTo>
                <a:close/>
              </a:path>
            </a:pathLst>
          </a:custGeom>
          <a:blipFill rotWithShape="1">
            <a:blip r:embed="rId4">
              <a:alphaModFix/>
            </a:blip>
            <a:stretch>
              <a:fillRect b="0" l="0" r="0" t="0"/>
            </a:stretch>
          </a:blipFill>
          <a:ln>
            <a:noFill/>
          </a:ln>
        </p:spPr>
      </p:sp>
      <p:sp>
        <p:nvSpPr>
          <p:cNvPr id="288" name="Google Shape;288;p16"/>
          <p:cNvSpPr/>
          <p:nvPr/>
        </p:nvSpPr>
        <p:spPr>
          <a:xfrm rot="-5400000">
            <a:off x="14194580" y="6193580"/>
            <a:ext cx="4009880" cy="4176959"/>
          </a:xfrm>
          <a:custGeom>
            <a:rect b="b" l="l" r="r" t="t"/>
            <a:pathLst>
              <a:path extrusionOk="0" h="4176959" w="4009880">
                <a:moveTo>
                  <a:pt x="4009881" y="4176959"/>
                </a:moveTo>
                <a:lnTo>
                  <a:pt x="0" y="4176959"/>
                </a:lnTo>
                <a:lnTo>
                  <a:pt x="0" y="0"/>
                </a:lnTo>
                <a:lnTo>
                  <a:pt x="4009881" y="0"/>
                </a:lnTo>
                <a:lnTo>
                  <a:pt x="4009881" y="4176959"/>
                </a:lnTo>
                <a:close/>
              </a:path>
            </a:pathLst>
          </a:custGeom>
          <a:blipFill rotWithShape="1">
            <a:blip r:embed="rId4">
              <a:alphaModFix/>
            </a:blip>
            <a:stretch>
              <a:fillRect b="0" l="0" r="0" t="0"/>
            </a:stretch>
          </a:blipFill>
          <a:ln>
            <a:noFill/>
          </a:ln>
        </p:spPr>
      </p:sp>
      <p:sp>
        <p:nvSpPr>
          <p:cNvPr id="289" name="Google Shape;289;p16"/>
          <p:cNvSpPr/>
          <p:nvPr/>
        </p:nvSpPr>
        <p:spPr>
          <a:xfrm>
            <a:off x="1179195" y="4345305"/>
            <a:ext cx="623888" cy="244793"/>
          </a:xfrm>
          <a:custGeom>
            <a:rect b="b" l="l" r="r" t="t"/>
            <a:pathLst>
              <a:path extrusionOk="0" h="326390" w="831850">
                <a:moveTo>
                  <a:pt x="234950" y="49530"/>
                </a:moveTo>
                <a:cubicBezTo>
                  <a:pt x="632460" y="50800"/>
                  <a:pt x="656590" y="53340"/>
                  <a:pt x="684530" y="66040"/>
                </a:cubicBezTo>
                <a:cubicBezTo>
                  <a:pt x="711200" y="78740"/>
                  <a:pt x="745490" y="95250"/>
                  <a:pt x="756920" y="121920"/>
                </a:cubicBezTo>
                <a:cubicBezTo>
                  <a:pt x="769620" y="153670"/>
                  <a:pt x="756920" y="227330"/>
                  <a:pt x="736600" y="254000"/>
                </a:cubicBezTo>
                <a:cubicBezTo>
                  <a:pt x="720090" y="274320"/>
                  <a:pt x="690880" y="276860"/>
                  <a:pt x="661670" y="283210"/>
                </a:cubicBezTo>
                <a:cubicBezTo>
                  <a:pt x="623570" y="293370"/>
                  <a:pt x="581660" y="293370"/>
                  <a:pt x="521970" y="295910"/>
                </a:cubicBezTo>
                <a:cubicBezTo>
                  <a:pt x="416560" y="299720"/>
                  <a:pt x="162560" y="312420"/>
                  <a:pt x="86360" y="299720"/>
                </a:cubicBezTo>
                <a:cubicBezTo>
                  <a:pt x="58420" y="294640"/>
                  <a:pt x="44450" y="290830"/>
                  <a:pt x="30480" y="278130"/>
                </a:cubicBezTo>
                <a:cubicBezTo>
                  <a:pt x="16510" y="265430"/>
                  <a:pt x="5080" y="241300"/>
                  <a:pt x="2540" y="224790"/>
                </a:cubicBezTo>
                <a:cubicBezTo>
                  <a:pt x="0" y="210820"/>
                  <a:pt x="2540" y="196850"/>
                  <a:pt x="6350" y="184150"/>
                </a:cubicBezTo>
                <a:cubicBezTo>
                  <a:pt x="11430" y="172720"/>
                  <a:pt x="19050" y="160020"/>
                  <a:pt x="30480" y="151130"/>
                </a:cubicBezTo>
                <a:cubicBezTo>
                  <a:pt x="43180" y="140970"/>
                  <a:pt x="55880" y="134620"/>
                  <a:pt x="86360" y="129540"/>
                </a:cubicBezTo>
                <a:cubicBezTo>
                  <a:pt x="186690" y="111760"/>
                  <a:pt x="671830" y="100330"/>
                  <a:pt x="770890" y="138430"/>
                </a:cubicBezTo>
                <a:cubicBezTo>
                  <a:pt x="802640" y="151130"/>
                  <a:pt x="816610" y="167640"/>
                  <a:pt x="825500" y="186690"/>
                </a:cubicBezTo>
                <a:cubicBezTo>
                  <a:pt x="831850" y="203200"/>
                  <a:pt x="829310" y="227330"/>
                  <a:pt x="825500" y="242570"/>
                </a:cubicBezTo>
                <a:cubicBezTo>
                  <a:pt x="820420" y="255270"/>
                  <a:pt x="814070" y="265430"/>
                  <a:pt x="803910" y="273050"/>
                </a:cubicBezTo>
                <a:cubicBezTo>
                  <a:pt x="791210" y="283210"/>
                  <a:pt x="770890" y="290830"/>
                  <a:pt x="751840" y="293370"/>
                </a:cubicBezTo>
                <a:cubicBezTo>
                  <a:pt x="726440" y="294640"/>
                  <a:pt x="698500" y="288290"/>
                  <a:pt x="666750" y="276860"/>
                </a:cubicBezTo>
                <a:cubicBezTo>
                  <a:pt x="621030" y="260350"/>
                  <a:pt x="560070" y="215900"/>
                  <a:pt x="508000" y="193040"/>
                </a:cubicBezTo>
                <a:cubicBezTo>
                  <a:pt x="463550" y="173990"/>
                  <a:pt x="403860" y="168910"/>
                  <a:pt x="377190" y="147320"/>
                </a:cubicBezTo>
                <a:cubicBezTo>
                  <a:pt x="361950" y="134620"/>
                  <a:pt x="353060" y="119380"/>
                  <a:pt x="349250" y="102870"/>
                </a:cubicBezTo>
                <a:cubicBezTo>
                  <a:pt x="346710" y="87630"/>
                  <a:pt x="347980" y="66040"/>
                  <a:pt x="354330" y="50800"/>
                </a:cubicBezTo>
                <a:cubicBezTo>
                  <a:pt x="361950" y="36830"/>
                  <a:pt x="375920" y="20320"/>
                  <a:pt x="389890" y="12700"/>
                </a:cubicBezTo>
                <a:cubicBezTo>
                  <a:pt x="405130" y="5080"/>
                  <a:pt x="424180" y="0"/>
                  <a:pt x="441960" y="3810"/>
                </a:cubicBezTo>
                <a:cubicBezTo>
                  <a:pt x="462280" y="8890"/>
                  <a:pt x="494030" y="29210"/>
                  <a:pt x="502920" y="49530"/>
                </a:cubicBezTo>
                <a:cubicBezTo>
                  <a:pt x="513080" y="69850"/>
                  <a:pt x="509270" y="106680"/>
                  <a:pt x="500380" y="125730"/>
                </a:cubicBezTo>
                <a:cubicBezTo>
                  <a:pt x="492760" y="142240"/>
                  <a:pt x="477520" y="154940"/>
                  <a:pt x="461010" y="160020"/>
                </a:cubicBezTo>
                <a:cubicBezTo>
                  <a:pt x="440690" y="166370"/>
                  <a:pt x="402590" y="163830"/>
                  <a:pt x="384810" y="153670"/>
                </a:cubicBezTo>
                <a:cubicBezTo>
                  <a:pt x="369570" y="144780"/>
                  <a:pt x="358140" y="127000"/>
                  <a:pt x="351790" y="111760"/>
                </a:cubicBezTo>
                <a:cubicBezTo>
                  <a:pt x="346710" y="96520"/>
                  <a:pt x="346710" y="74930"/>
                  <a:pt x="351790" y="59690"/>
                </a:cubicBezTo>
                <a:cubicBezTo>
                  <a:pt x="356870" y="44450"/>
                  <a:pt x="369570" y="26670"/>
                  <a:pt x="382270" y="17780"/>
                </a:cubicBezTo>
                <a:cubicBezTo>
                  <a:pt x="396240" y="7620"/>
                  <a:pt x="416560" y="5080"/>
                  <a:pt x="433070" y="2540"/>
                </a:cubicBezTo>
                <a:cubicBezTo>
                  <a:pt x="449580" y="1270"/>
                  <a:pt x="459740" y="1270"/>
                  <a:pt x="481330" y="7620"/>
                </a:cubicBezTo>
                <a:cubicBezTo>
                  <a:pt x="541020" y="22860"/>
                  <a:pt x="736600" y="107950"/>
                  <a:pt x="788670" y="144780"/>
                </a:cubicBezTo>
                <a:cubicBezTo>
                  <a:pt x="808990" y="160020"/>
                  <a:pt x="819150" y="168910"/>
                  <a:pt x="825500" y="186690"/>
                </a:cubicBezTo>
                <a:cubicBezTo>
                  <a:pt x="830580" y="205740"/>
                  <a:pt x="828040" y="241300"/>
                  <a:pt x="816610" y="259080"/>
                </a:cubicBezTo>
                <a:cubicBezTo>
                  <a:pt x="803910" y="276860"/>
                  <a:pt x="786130" y="284480"/>
                  <a:pt x="751840" y="293370"/>
                </a:cubicBezTo>
                <a:cubicBezTo>
                  <a:pt x="645160" y="318770"/>
                  <a:pt x="161290" y="326390"/>
                  <a:pt x="66040" y="297180"/>
                </a:cubicBezTo>
                <a:cubicBezTo>
                  <a:pt x="38100" y="288290"/>
                  <a:pt x="26670" y="278130"/>
                  <a:pt x="16510" y="262890"/>
                </a:cubicBezTo>
                <a:cubicBezTo>
                  <a:pt x="6350" y="247650"/>
                  <a:pt x="0" y="222250"/>
                  <a:pt x="2540" y="204470"/>
                </a:cubicBezTo>
                <a:cubicBezTo>
                  <a:pt x="3810" y="185420"/>
                  <a:pt x="16510" y="163830"/>
                  <a:pt x="30480" y="151130"/>
                </a:cubicBezTo>
                <a:cubicBezTo>
                  <a:pt x="44450" y="138430"/>
                  <a:pt x="58420" y="134620"/>
                  <a:pt x="86360" y="129540"/>
                </a:cubicBezTo>
                <a:cubicBezTo>
                  <a:pt x="156210" y="116840"/>
                  <a:pt x="356870" y="134620"/>
                  <a:pt x="466090" y="130810"/>
                </a:cubicBezTo>
                <a:cubicBezTo>
                  <a:pt x="548640" y="127000"/>
                  <a:pt x="669290" y="91440"/>
                  <a:pt x="683260" y="114300"/>
                </a:cubicBezTo>
                <a:cubicBezTo>
                  <a:pt x="692150" y="128270"/>
                  <a:pt x="635000" y="166370"/>
                  <a:pt x="637540" y="189230"/>
                </a:cubicBezTo>
                <a:cubicBezTo>
                  <a:pt x="640080" y="213360"/>
                  <a:pt x="698500" y="247650"/>
                  <a:pt x="694690" y="254000"/>
                </a:cubicBezTo>
                <a:cubicBezTo>
                  <a:pt x="689610" y="260350"/>
                  <a:pt x="637540" y="219710"/>
                  <a:pt x="590550" y="209550"/>
                </a:cubicBezTo>
                <a:cubicBezTo>
                  <a:pt x="502920" y="190500"/>
                  <a:pt x="257810" y="224790"/>
                  <a:pt x="199390" y="196850"/>
                </a:cubicBezTo>
                <a:cubicBezTo>
                  <a:pt x="176530" y="186690"/>
                  <a:pt x="168910" y="170180"/>
                  <a:pt x="162560" y="156210"/>
                </a:cubicBezTo>
                <a:cubicBezTo>
                  <a:pt x="156210" y="143510"/>
                  <a:pt x="154940" y="130810"/>
                  <a:pt x="157480" y="118110"/>
                </a:cubicBezTo>
                <a:cubicBezTo>
                  <a:pt x="160020" y="102870"/>
                  <a:pt x="170180" y="81280"/>
                  <a:pt x="182880" y="69850"/>
                </a:cubicBezTo>
                <a:cubicBezTo>
                  <a:pt x="195580" y="58420"/>
                  <a:pt x="234950" y="49530"/>
                  <a:pt x="234950" y="4953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6"/>
          <p:cNvSpPr txBox="1"/>
          <p:nvPr/>
        </p:nvSpPr>
        <p:spPr>
          <a:xfrm>
            <a:off x="1681803" y="4273551"/>
            <a:ext cx="1031974" cy="24066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000000"/>
                </a:solidFill>
                <a:latin typeface="Arial"/>
                <a:ea typeface="Arial"/>
                <a:cs typeface="Arial"/>
                <a:sym typeface="Arial"/>
              </a:rPr>
              <a:t>as a teacher</a:t>
            </a:r>
            <a:endParaRPr/>
          </a:p>
        </p:txBody>
      </p:sp>
      <p:pic>
        <p:nvPicPr>
          <p:cNvPr id="291" name="Google Shape;291;p16" title="Screenshot 2025-09-22 at 18.53.19.png"/>
          <p:cNvPicPr preferRelativeResize="0"/>
          <p:nvPr/>
        </p:nvPicPr>
        <p:blipFill rotWithShape="1">
          <a:blip r:embed="rId5">
            <a:alphaModFix/>
          </a:blip>
          <a:srcRect b="0" l="1660" r="-1660" t="0"/>
          <a:stretch/>
        </p:blipFill>
        <p:spPr>
          <a:xfrm>
            <a:off x="375075" y="3015250"/>
            <a:ext cx="11604876" cy="60614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4914"/>
        </a:solidFill>
      </p:bgPr>
    </p:bg>
    <p:spTree>
      <p:nvGrpSpPr>
        <p:cNvPr id="295" name="Shape 295"/>
        <p:cNvGrpSpPr/>
        <p:nvPr/>
      </p:nvGrpSpPr>
      <p:grpSpPr>
        <a:xfrm>
          <a:off x="0" y="0"/>
          <a:ext cx="0" cy="0"/>
          <a:chOff x="0" y="0"/>
          <a:chExt cx="0" cy="0"/>
        </a:xfrm>
      </p:grpSpPr>
      <p:sp>
        <p:nvSpPr>
          <p:cNvPr id="296" name="Google Shape;296;p17"/>
          <p:cNvSpPr txBox="1"/>
          <p:nvPr/>
        </p:nvSpPr>
        <p:spPr>
          <a:xfrm>
            <a:off x="1052684" y="469848"/>
            <a:ext cx="16229478" cy="175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1" lang="en-US" sz="5600" u="none" cap="none" strike="noStrike">
                <a:solidFill>
                  <a:srgbClr val="F4EADF"/>
                </a:solidFill>
                <a:latin typeface="Poppins"/>
                <a:ea typeface="Poppins"/>
                <a:cs typeface="Poppins"/>
                <a:sym typeface="Poppins"/>
              </a:rPr>
              <a:t>From confessional tales to acknowledging responsibility through collective reflexivity</a:t>
            </a:r>
            <a:endParaRPr/>
          </a:p>
        </p:txBody>
      </p:sp>
      <p:sp>
        <p:nvSpPr>
          <p:cNvPr id="297" name="Google Shape;297;p17"/>
          <p:cNvSpPr txBox="1"/>
          <p:nvPr/>
        </p:nvSpPr>
        <p:spPr>
          <a:xfrm>
            <a:off x="1052675" y="2981533"/>
            <a:ext cx="9342900" cy="64014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199" u="none" cap="none" strike="noStrike">
                <a:solidFill>
                  <a:srgbClr val="FFFFFF"/>
                </a:solidFill>
                <a:latin typeface="Arial"/>
                <a:ea typeface="Arial"/>
                <a:cs typeface="Arial"/>
                <a:sym typeface="Arial"/>
              </a:rPr>
              <a:t>Creating a space of empathetic listening that offers an opportunity to speak up about uncomfortable stories without fear of judgment.</a:t>
            </a:r>
            <a:endParaRPr/>
          </a:p>
          <a:p>
            <a:pPr indent="0" lvl="0" marL="0" marR="0" rtl="0" algn="l">
              <a:lnSpc>
                <a:spcPct val="120006"/>
              </a:lnSpc>
              <a:spcBef>
                <a:spcPts val="0"/>
              </a:spcBef>
              <a:spcAft>
                <a:spcPts val="0"/>
              </a:spcAft>
              <a:buNone/>
            </a:pPr>
            <a:r>
              <a:t/>
            </a:r>
            <a:endParaRPr b="0" i="0" sz="3199" u="none" cap="none" strike="noStrike">
              <a:solidFill>
                <a:srgbClr val="FFFFFF"/>
              </a:solidFill>
              <a:latin typeface="Arial"/>
              <a:ea typeface="Arial"/>
              <a:cs typeface="Arial"/>
              <a:sym typeface="Arial"/>
            </a:endParaRPr>
          </a:p>
          <a:p>
            <a:pPr indent="0" lvl="0" marL="0" marR="0" rtl="0" algn="l">
              <a:lnSpc>
                <a:spcPct val="120006"/>
              </a:lnSpc>
              <a:spcBef>
                <a:spcPts val="0"/>
              </a:spcBef>
              <a:spcAft>
                <a:spcPts val="0"/>
              </a:spcAft>
              <a:buNone/>
            </a:pPr>
            <a:r>
              <a:rPr b="0" i="0" lang="en-US" sz="3199" u="none" cap="none" strike="noStrike">
                <a:solidFill>
                  <a:srgbClr val="FFFFFF"/>
                </a:solidFill>
                <a:latin typeface="Arial"/>
                <a:ea typeface="Arial"/>
                <a:cs typeface="Arial"/>
                <a:sym typeface="Arial"/>
              </a:rPr>
              <a:t>Collective reflexivity provides an opportunity to challenge entrenched academic practices, norms, and values, as well as our own complicities and complexities.</a:t>
            </a:r>
            <a:endParaRPr/>
          </a:p>
          <a:p>
            <a:pPr indent="0" lvl="0" marL="0" marR="0" rtl="0" algn="l">
              <a:lnSpc>
                <a:spcPct val="120006"/>
              </a:lnSpc>
              <a:spcBef>
                <a:spcPts val="0"/>
              </a:spcBef>
              <a:spcAft>
                <a:spcPts val="0"/>
              </a:spcAft>
              <a:buNone/>
            </a:pPr>
            <a:r>
              <a:t/>
            </a:r>
            <a:endParaRPr b="0" i="0" sz="3199" u="none" cap="none" strike="noStrike">
              <a:solidFill>
                <a:srgbClr val="FFFFFF"/>
              </a:solidFill>
              <a:latin typeface="Arial"/>
              <a:ea typeface="Arial"/>
              <a:cs typeface="Arial"/>
              <a:sym typeface="Arial"/>
            </a:endParaRPr>
          </a:p>
          <a:p>
            <a:pPr indent="0" lvl="0" marL="0" marR="0" rtl="0" algn="l">
              <a:lnSpc>
                <a:spcPct val="120006"/>
              </a:lnSpc>
              <a:spcBef>
                <a:spcPts val="0"/>
              </a:spcBef>
              <a:spcAft>
                <a:spcPts val="0"/>
              </a:spcAft>
              <a:buNone/>
            </a:pPr>
            <a:r>
              <a:rPr b="0" i="0" lang="en-US" sz="3199" u="none" cap="none" strike="noStrike">
                <a:solidFill>
                  <a:srgbClr val="FFFFFF"/>
                </a:solidFill>
                <a:latin typeface="Arial"/>
                <a:ea typeface="Arial"/>
                <a:cs typeface="Arial"/>
                <a:sym typeface="Arial"/>
              </a:rPr>
              <a:t>Recognise the complexity and intricacy of power dynamics by using others’ stories as mirrors</a:t>
            </a:r>
            <a:endParaRPr/>
          </a:p>
        </p:txBody>
      </p:sp>
      <p:sp>
        <p:nvSpPr>
          <p:cNvPr id="298" name="Google Shape;298;p17"/>
          <p:cNvSpPr/>
          <p:nvPr/>
        </p:nvSpPr>
        <p:spPr>
          <a:xfrm>
            <a:off x="10642382" y="3900945"/>
            <a:ext cx="6388322" cy="3577495"/>
          </a:xfrm>
          <a:custGeom>
            <a:rect b="b" l="l" r="r" t="t"/>
            <a:pathLst>
              <a:path extrusionOk="0" h="4769993" w="8517763">
                <a:moveTo>
                  <a:pt x="0" y="0"/>
                </a:moveTo>
                <a:lnTo>
                  <a:pt x="8517763" y="0"/>
                </a:lnTo>
                <a:lnTo>
                  <a:pt x="8517763" y="4769993"/>
                </a:lnTo>
                <a:lnTo>
                  <a:pt x="0" y="4769993"/>
                </a:lnTo>
                <a:lnTo>
                  <a:pt x="0" y="0"/>
                </a:lnTo>
                <a:close/>
              </a:path>
            </a:pathLst>
          </a:custGeom>
          <a:blipFill rotWithShape="1">
            <a:blip r:embed="rId3">
              <a:alphaModFix/>
            </a:blip>
            <a:stretch>
              <a:fillRect b="0" l="0" r="0" t="0"/>
            </a:stretch>
          </a:blipFill>
          <a:ln>
            <a:noFill/>
          </a:ln>
        </p:spPr>
      </p:sp>
      <p:grpSp>
        <p:nvGrpSpPr>
          <p:cNvPr id="299" name="Google Shape;299;p17"/>
          <p:cNvGrpSpPr/>
          <p:nvPr/>
        </p:nvGrpSpPr>
        <p:grpSpPr>
          <a:xfrm>
            <a:off x="12915900" y="9534525"/>
            <a:ext cx="4114800" cy="547688"/>
            <a:chOff x="0" y="0"/>
            <a:chExt cx="5486400" cy="730250"/>
          </a:xfrm>
        </p:grpSpPr>
        <p:sp>
          <p:nvSpPr>
            <p:cNvPr id="300" name="Google Shape;300;p17"/>
            <p:cNvSpPr/>
            <p:nvPr/>
          </p:nvSpPr>
          <p:spPr>
            <a:xfrm>
              <a:off x="0" y="0"/>
              <a:ext cx="5486400" cy="730250"/>
            </a:xfrm>
            <a:custGeom>
              <a:rect b="b" l="l" r="r" t="t"/>
              <a:pathLst>
                <a:path extrusionOk="0" h="730250" w="5486400">
                  <a:moveTo>
                    <a:pt x="0" y="0"/>
                  </a:moveTo>
                  <a:lnTo>
                    <a:pt x="5486400" y="0"/>
                  </a:lnTo>
                  <a:lnTo>
                    <a:pt x="5486400" y="730250"/>
                  </a:lnTo>
                  <a:lnTo>
                    <a:pt x="0" y="730250"/>
                  </a:lnTo>
                  <a:close/>
                </a:path>
              </a:pathLst>
            </a:custGeom>
            <a:solidFill>
              <a:srgbClr val="000000">
                <a:alpha val="0"/>
              </a:srgbClr>
            </a:solidFill>
            <a:ln>
              <a:noFill/>
            </a:ln>
          </p:spPr>
        </p:sp>
        <p:sp>
          <p:nvSpPr>
            <p:cNvPr id="301" name="Google Shape;301;p17"/>
            <p:cNvSpPr txBox="1"/>
            <p:nvPr/>
          </p:nvSpPr>
          <p:spPr>
            <a:xfrm>
              <a:off x="0" y="0"/>
              <a:ext cx="5486400" cy="730250"/>
            </a:xfrm>
            <a:prstGeom prst="rect">
              <a:avLst/>
            </a:prstGeom>
            <a:noFill/>
            <a:ln>
              <a:noFill/>
            </a:ln>
          </p:spPr>
          <p:txBody>
            <a:bodyPr anchorCtr="0" anchor="ctr" bIns="0" lIns="0" spcFirstLastPara="1" rIns="0" wrap="square" tIns="0">
              <a:noAutofit/>
            </a:bodyPr>
            <a:lstStyle/>
            <a:p>
              <a:pPr indent="0" lvl="0" marL="0" marR="0" rtl="0" algn="r">
                <a:lnSpc>
                  <a:spcPct val="120000"/>
                </a:lnSpc>
                <a:spcBef>
                  <a:spcPts val="0"/>
                </a:spcBef>
                <a:spcAft>
                  <a:spcPts val="0"/>
                </a:spcAft>
                <a:buNone/>
              </a:pPr>
              <a:r>
                <a:rPr b="0" i="0" lang="en-US" sz="1800" u="none" cap="none" strike="noStrike">
                  <a:solidFill>
                    <a:srgbClr val="767676"/>
                  </a:solidFill>
                  <a:latin typeface="Arial"/>
                  <a:ea typeface="Arial"/>
                  <a:cs typeface="Arial"/>
                  <a:sym typeface="Arial"/>
                </a:rPr>
                <a:t> 4</a:t>
              </a:r>
              <a:endParaRPr/>
            </a:p>
          </p:txBody>
        </p:sp>
      </p:grpSp>
      <p:sp>
        <p:nvSpPr>
          <p:cNvPr id="302" name="Google Shape;302;p17"/>
          <p:cNvSpPr/>
          <p:nvPr/>
        </p:nvSpPr>
        <p:spPr>
          <a:xfrm>
            <a:off x="363947" y="2859842"/>
            <a:ext cx="664753" cy="664753"/>
          </a:xfrm>
          <a:custGeom>
            <a:rect b="b" l="l" r="r" t="t"/>
            <a:pathLst>
              <a:path extrusionOk="0" h="664753" w="664753">
                <a:moveTo>
                  <a:pt x="0" y="0"/>
                </a:moveTo>
                <a:lnTo>
                  <a:pt x="664753" y="0"/>
                </a:lnTo>
                <a:lnTo>
                  <a:pt x="664753" y="664753"/>
                </a:lnTo>
                <a:lnTo>
                  <a:pt x="0" y="664753"/>
                </a:lnTo>
                <a:lnTo>
                  <a:pt x="0" y="0"/>
                </a:lnTo>
                <a:close/>
              </a:path>
            </a:pathLst>
          </a:custGeom>
          <a:blipFill rotWithShape="1">
            <a:blip r:embed="rId4">
              <a:alphaModFix/>
            </a:blip>
            <a:stretch>
              <a:fillRect b="0" l="0" r="0" t="0"/>
            </a:stretch>
          </a:blipFill>
          <a:ln>
            <a:noFill/>
          </a:ln>
        </p:spPr>
      </p:sp>
      <p:sp>
        <p:nvSpPr>
          <p:cNvPr id="303" name="Google Shape;303;p17"/>
          <p:cNvSpPr/>
          <p:nvPr/>
        </p:nvSpPr>
        <p:spPr>
          <a:xfrm>
            <a:off x="363955" y="5233100"/>
            <a:ext cx="664753" cy="664753"/>
          </a:xfrm>
          <a:custGeom>
            <a:rect b="b" l="l" r="r" t="t"/>
            <a:pathLst>
              <a:path extrusionOk="0" h="664753" w="664753">
                <a:moveTo>
                  <a:pt x="0" y="0"/>
                </a:moveTo>
                <a:lnTo>
                  <a:pt x="664754" y="0"/>
                </a:lnTo>
                <a:lnTo>
                  <a:pt x="664754" y="664753"/>
                </a:lnTo>
                <a:lnTo>
                  <a:pt x="0" y="664753"/>
                </a:lnTo>
                <a:lnTo>
                  <a:pt x="0" y="0"/>
                </a:lnTo>
                <a:close/>
              </a:path>
            </a:pathLst>
          </a:custGeom>
          <a:blipFill rotWithShape="1">
            <a:blip r:embed="rId4">
              <a:alphaModFix/>
            </a:blip>
            <a:stretch>
              <a:fillRect b="0" l="0" r="0" t="0"/>
            </a:stretch>
          </a:blipFill>
          <a:ln>
            <a:noFill/>
          </a:ln>
        </p:spPr>
      </p:sp>
      <p:sp>
        <p:nvSpPr>
          <p:cNvPr id="304" name="Google Shape;304;p17"/>
          <p:cNvSpPr/>
          <p:nvPr/>
        </p:nvSpPr>
        <p:spPr>
          <a:xfrm>
            <a:off x="363947" y="8152293"/>
            <a:ext cx="664753" cy="664753"/>
          </a:xfrm>
          <a:custGeom>
            <a:rect b="b" l="l" r="r" t="t"/>
            <a:pathLst>
              <a:path extrusionOk="0" h="664753" w="664753">
                <a:moveTo>
                  <a:pt x="0" y="0"/>
                </a:moveTo>
                <a:lnTo>
                  <a:pt x="664753" y="0"/>
                </a:lnTo>
                <a:lnTo>
                  <a:pt x="664753" y="664754"/>
                </a:lnTo>
                <a:lnTo>
                  <a:pt x="0" y="664754"/>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descr="Justice-Centered Reflective Practice in Teacher Education: Pedagogy as a  Process of Imaginative and Hopeful Invention" id="309" name="Google Shape;309;p18"/>
          <p:cNvSpPr/>
          <p:nvPr/>
        </p:nvSpPr>
        <p:spPr>
          <a:xfrm>
            <a:off x="1260950" y="2587062"/>
            <a:ext cx="16181949" cy="6496188"/>
          </a:xfrm>
          <a:custGeom>
            <a:rect b="b" l="l" r="r" t="t"/>
            <a:pathLst>
              <a:path extrusionOk="0" h="10190099" w="20947507">
                <a:moveTo>
                  <a:pt x="0" y="0"/>
                </a:moveTo>
                <a:lnTo>
                  <a:pt x="20947507" y="0"/>
                </a:lnTo>
                <a:lnTo>
                  <a:pt x="20947507" y="10190099"/>
                </a:lnTo>
                <a:lnTo>
                  <a:pt x="0" y="10190099"/>
                </a:lnTo>
                <a:lnTo>
                  <a:pt x="0" y="0"/>
                </a:lnTo>
                <a:close/>
              </a:path>
            </a:pathLst>
          </a:custGeom>
          <a:blipFill rotWithShape="1">
            <a:blip r:embed="rId3">
              <a:alphaModFix/>
            </a:blip>
            <a:stretch>
              <a:fillRect b="-11" l="0" r="0" t="0"/>
            </a:stretch>
          </a:blipFill>
          <a:ln>
            <a:noFill/>
          </a:ln>
        </p:spPr>
      </p:sp>
      <p:sp>
        <p:nvSpPr>
          <p:cNvPr id="310" name="Google Shape;310;p18"/>
          <p:cNvSpPr/>
          <p:nvPr/>
        </p:nvSpPr>
        <p:spPr>
          <a:xfrm rot="5400000">
            <a:off x="-4672" y="-120972"/>
            <a:ext cx="4009880" cy="4176959"/>
          </a:xfrm>
          <a:custGeom>
            <a:rect b="b" l="l" r="r" t="t"/>
            <a:pathLst>
              <a:path extrusionOk="0" h="4176959" w="4009880">
                <a:moveTo>
                  <a:pt x="4009880" y="4176959"/>
                </a:moveTo>
                <a:lnTo>
                  <a:pt x="0" y="4176959"/>
                </a:lnTo>
                <a:lnTo>
                  <a:pt x="0" y="0"/>
                </a:lnTo>
                <a:lnTo>
                  <a:pt x="4009880" y="0"/>
                </a:lnTo>
                <a:lnTo>
                  <a:pt x="4009880" y="4176959"/>
                </a:lnTo>
                <a:close/>
              </a:path>
            </a:pathLst>
          </a:custGeom>
          <a:blipFill rotWithShape="1">
            <a:blip r:embed="rId4">
              <a:alphaModFix/>
            </a:blip>
            <a:stretch>
              <a:fillRect b="0" l="0" r="0" t="0"/>
            </a:stretch>
          </a:blipFill>
          <a:ln>
            <a:noFill/>
          </a:ln>
        </p:spPr>
      </p:sp>
      <p:grpSp>
        <p:nvGrpSpPr>
          <p:cNvPr id="311" name="Google Shape;311;p18"/>
          <p:cNvGrpSpPr/>
          <p:nvPr/>
        </p:nvGrpSpPr>
        <p:grpSpPr>
          <a:xfrm>
            <a:off x="-172767" y="9450689"/>
            <a:ext cx="18633533" cy="1057841"/>
            <a:chOff x="0" y="-38100"/>
            <a:chExt cx="4907597" cy="278608"/>
          </a:xfrm>
        </p:grpSpPr>
        <p:sp>
          <p:nvSpPr>
            <p:cNvPr id="312" name="Google Shape;312;p18"/>
            <p:cNvSpPr/>
            <p:nvPr/>
          </p:nvSpPr>
          <p:spPr>
            <a:xfrm>
              <a:off x="0" y="0"/>
              <a:ext cx="4907597" cy="240508"/>
            </a:xfrm>
            <a:custGeom>
              <a:rect b="b" l="l" r="r" t="t"/>
              <a:pathLst>
                <a:path extrusionOk="0" h="240508" w="4907597">
                  <a:moveTo>
                    <a:pt x="0" y="0"/>
                  </a:moveTo>
                  <a:lnTo>
                    <a:pt x="4907597" y="0"/>
                  </a:lnTo>
                  <a:lnTo>
                    <a:pt x="4907597" y="240508"/>
                  </a:lnTo>
                  <a:lnTo>
                    <a:pt x="0" y="240508"/>
                  </a:lnTo>
                  <a:close/>
                </a:path>
              </a:pathLst>
            </a:custGeom>
            <a:solidFill>
              <a:srgbClr val="154914"/>
            </a:solidFill>
            <a:ln>
              <a:noFill/>
            </a:ln>
          </p:spPr>
        </p:sp>
        <p:sp>
          <p:nvSpPr>
            <p:cNvPr id="313" name="Google Shape;313;p18"/>
            <p:cNvSpPr txBox="1"/>
            <p:nvPr/>
          </p:nvSpPr>
          <p:spPr>
            <a:xfrm>
              <a:off x="0" y="-38100"/>
              <a:ext cx="4907597" cy="278608"/>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4" name="Google Shape;314;p18"/>
          <p:cNvSpPr txBox="1"/>
          <p:nvPr/>
        </p:nvSpPr>
        <p:spPr>
          <a:xfrm>
            <a:off x="2834873" y="338025"/>
            <a:ext cx="16036800" cy="1881600"/>
          </a:xfrm>
          <a:prstGeom prst="rect">
            <a:avLst/>
          </a:prstGeom>
          <a:noFill/>
          <a:ln>
            <a:noFill/>
          </a:ln>
        </p:spPr>
        <p:txBody>
          <a:bodyPr anchorCtr="0" anchor="t" bIns="91425" lIns="91425" spcFirstLastPara="1" rIns="91425" wrap="square" tIns="91425">
            <a:spAutoFit/>
          </a:bodyPr>
          <a:lstStyle/>
          <a:p>
            <a:pPr indent="0" lvl="0" marL="0" rtl="0" algn="l">
              <a:lnSpc>
                <a:spcPct val="108000"/>
              </a:lnSpc>
              <a:spcBef>
                <a:spcPts val="0"/>
              </a:spcBef>
              <a:spcAft>
                <a:spcPts val="0"/>
              </a:spcAft>
              <a:buNone/>
            </a:pPr>
            <a:r>
              <a:rPr b="1" lang="en-US" sz="5300">
                <a:solidFill>
                  <a:srgbClr val="154914"/>
                </a:solidFill>
              </a:rPr>
              <a:t>JCRP: A tool for shifting from individual self-awareness to collective reflexivity</a:t>
            </a:r>
            <a:endParaRPr sz="10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grpSp>
        <p:nvGrpSpPr>
          <p:cNvPr id="319" name="Google Shape;319;p19"/>
          <p:cNvGrpSpPr/>
          <p:nvPr/>
        </p:nvGrpSpPr>
        <p:grpSpPr>
          <a:xfrm>
            <a:off x="1257300" y="547688"/>
            <a:ext cx="16789500" cy="1988345"/>
            <a:chOff x="0" y="0"/>
            <a:chExt cx="22386000" cy="2651126"/>
          </a:xfrm>
        </p:grpSpPr>
        <p:sp>
          <p:nvSpPr>
            <p:cNvPr id="320" name="Google Shape;320;p19"/>
            <p:cNvSpPr/>
            <p:nvPr/>
          </p:nvSpPr>
          <p:spPr>
            <a:xfrm>
              <a:off x="0" y="0"/>
              <a:ext cx="21031200" cy="2651126"/>
            </a:xfrm>
            <a:custGeom>
              <a:rect b="b" l="l" r="r" t="t"/>
              <a:pathLst>
                <a:path extrusionOk="0" h="2651126" w="21031200">
                  <a:moveTo>
                    <a:pt x="0" y="0"/>
                  </a:moveTo>
                  <a:lnTo>
                    <a:pt x="21031200" y="0"/>
                  </a:lnTo>
                  <a:lnTo>
                    <a:pt x="21031200" y="2651126"/>
                  </a:lnTo>
                  <a:lnTo>
                    <a:pt x="0" y="2651126"/>
                  </a:lnTo>
                  <a:close/>
                </a:path>
              </a:pathLst>
            </a:custGeom>
            <a:solidFill>
              <a:srgbClr val="000000">
                <a:alpha val="0"/>
              </a:srgbClr>
            </a:solidFill>
            <a:ln>
              <a:noFill/>
            </a:ln>
          </p:spPr>
        </p:sp>
        <p:sp>
          <p:nvSpPr>
            <p:cNvPr id="321" name="Google Shape;321;p19"/>
            <p:cNvSpPr txBox="1"/>
            <p:nvPr/>
          </p:nvSpPr>
          <p:spPr>
            <a:xfrm>
              <a:off x="0" y="9466"/>
              <a:ext cx="22386000" cy="2632200"/>
            </a:xfrm>
            <a:prstGeom prst="rect">
              <a:avLst/>
            </a:prstGeom>
            <a:noFill/>
            <a:ln>
              <a:noFill/>
            </a:ln>
          </p:spPr>
          <p:txBody>
            <a:bodyPr anchorCtr="0" anchor="ctr" bIns="0" lIns="0" spcFirstLastPara="1" rIns="0" wrap="square" tIns="0">
              <a:noAutofit/>
            </a:bodyPr>
            <a:lstStyle/>
            <a:p>
              <a:pPr indent="0" lvl="0" marL="0" marR="0" rtl="0" algn="l">
                <a:lnSpc>
                  <a:spcPct val="108000"/>
                </a:lnSpc>
                <a:spcBef>
                  <a:spcPts val="0"/>
                </a:spcBef>
                <a:spcAft>
                  <a:spcPts val="0"/>
                </a:spcAft>
                <a:buNone/>
              </a:pPr>
              <a:r>
                <a:rPr b="1" i="0" lang="en-US" sz="4800" u="none" cap="none" strike="noStrike">
                  <a:solidFill>
                    <a:srgbClr val="154914"/>
                  </a:solidFill>
                  <a:latin typeface="Poppins"/>
                  <a:ea typeface="Poppins"/>
                  <a:cs typeface="Poppins"/>
                  <a:sym typeface="Poppins"/>
                </a:rPr>
                <a:t>Radical Reflexivity: a tool for shifting from individual self-awareness to </a:t>
              </a:r>
              <a:r>
                <a:rPr b="1" lang="en-US" sz="4800">
                  <a:solidFill>
                    <a:srgbClr val="154914"/>
                  </a:solidFill>
                  <a:latin typeface="Poppins"/>
                  <a:ea typeface="Poppins"/>
                  <a:cs typeface="Poppins"/>
                  <a:sym typeface="Poppins"/>
                </a:rPr>
                <a:t>collective</a:t>
              </a:r>
              <a:r>
                <a:rPr b="1" i="0" lang="en-US" sz="4800" u="none" cap="none" strike="noStrike">
                  <a:solidFill>
                    <a:srgbClr val="154914"/>
                  </a:solidFill>
                  <a:latin typeface="Poppins"/>
                  <a:ea typeface="Poppins"/>
                  <a:cs typeface="Poppins"/>
                  <a:sym typeface="Poppins"/>
                </a:rPr>
                <a:t> reflexivity</a:t>
              </a:r>
              <a:endParaRPr sz="100"/>
            </a:p>
          </p:txBody>
        </p:sp>
      </p:grpSp>
      <p:sp>
        <p:nvSpPr>
          <p:cNvPr id="322" name="Google Shape;322;p19"/>
          <p:cNvSpPr/>
          <p:nvPr/>
        </p:nvSpPr>
        <p:spPr>
          <a:xfrm rot="5400000">
            <a:off x="-4672" y="-120972"/>
            <a:ext cx="4009880" cy="4176959"/>
          </a:xfrm>
          <a:custGeom>
            <a:rect b="b" l="l" r="r" t="t"/>
            <a:pathLst>
              <a:path extrusionOk="0" h="4176959" w="4009880">
                <a:moveTo>
                  <a:pt x="4009880" y="4176959"/>
                </a:moveTo>
                <a:lnTo>
                  <a:pt x="0" y="4176959"/>
                </a:lnTo>
                <a:lnTo>
                  <a:pt x="0" y="0"/>
                </a:lnTo>
                <a:lnTo>
                  <a:pt x="4009880" y="0"/>
                </a:lnTo>
                <a:lnTo>
                  <a:pt x="4009880" y="4176959"/>
                </a:lnTo>
                <a:close/>
              </a:path>
            </a:pathLst>
          </a:custGeom>
          <a:blipFill rotWithShape="1">
            <a:blip r:embed="rId3">
              <a:alphaModFix/>
            </a:blip>
            <a:stretch>
              <a:fillRect b="0" l="0" r="0" t="0"/>
            </a:stretch>
          </a:blipFill>
          <a:ln>
            <a:noFill/>
          </a:ln>
        </p:spPr>
      </p:sp>
      <p:sp>
        <p:nvSpPr>
          <p:cNvPr id="323" name="Google Shape;323;p19"/>
          <p:cNvSpPr/>
          <p:nvPr/>
        </p:nvSpPr>
        <p:spPr>
          <a:xfrm rot="-5400000">
            <a:off x="14194580" y="6193580"/>
            <a:ext cx="4009880" cy="4176959"/>
          </a:xfrm>
          <a:custGeom>
            <a:rect b="b" l="l" r="r" t="t"/>
            <a:pathLst>
              <a:path extrusionOk="0" h="4176959" w="4009880">
                <a:moveTo>
                  <a:pt x="4009881" y="4176959"/>
                </a:moveTo>
                <a:lnTo>
                  <a:pt x="0" y="4176959"/>
                </a:lnTo>
                <a:lnTo>
                  <a:pt x="0" y="0"/>
                </a:lnTo>
                <a:lnTo>
                  <a:pt x="4009881" y="0"/>
                </a:lnTo>
                <a:lnTo>
                  <a:pt x="4009881" y="4176959"/>
                </a:lnTo>
                <a:close/>
              </a:path>
            </a:pathLst>
          </a:custGeom>
          <a:blipFill rotWithShape="1">
            <a:blip r:embed="rId3">
              <a:alphaModFix/>
            </a:blip>
            <a:stretch>
              <a:fillRect b="0" l="0" r="0" t="0"/>
            </a:stretch>
          </a:blipFill>
          <a:ln>
            <a:noFill/>
          </a:ln>
        </p:spPr>
      </p:sp>
      <p:grpSp>
        <p:nvGrpSpPr>
          <p:cNvPr id="324" name="Google Shape;324;p19"/>
          <p:cNvGrpSpPr/>
          <p:nvPr/>
        </p:nvGrpSpPr>
        <p:grpSpPr>
          <a:xfrm>
            <a:off x="2104050" y="2622293"/>
            <a:ext cx="14191840" cy="6081148"/>
            <a:chOff x="138376" y="115014"/>
            <a:chExt cx="18922453" cy="8108197"/>
          </a:xfrm>
        </p:grpSpPr>
        <p:sp>
          <p:nvSpPr>
            <p:cNvPr id="325" name="Google Shape;325;p19"/>
            <p:cNvSpPr txBox="1"/>
            <p:nvPr/>
          </p:nvSpPr>
          <p:spPr>
            <a:xfrm>
              <a:off x="4609458" y="115014"/>
              <a:ext cx="5026508" cy="95757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100" u="none" cap="none" strike="noStrike">
                  <a:solidFill>
                    <a:srgbClr val="000000"/>
                  </a:solidFill>
                  <a:latin typeface="Arial"/>
                  <a:ea typeface="Arial"/>
                  <a:cs typeface="Arial"/>
                  <a:sym typeface="Arial"/>
                </a:rPr>
                <a:t>Formal </a:t>
              </a:r>
              <a:endParaRPr/>
            </a:p>
            <a:p>
              <a:pPr indent="0" lvl="0" marL="0" marR="0" rtl="0" algn="l">
                <a:lnSpc>
                  <a:spcPct val="140000"/>
                </a:lnSpc>
                <a:spcBef>
                  <a:spcPts val="0"/>
                </a:spcBef>
                <a:spcAft>
                  <a:spcPts val="0"/>
                </a:spcAft>
                <a:buNone/>
              </a:pPr>
              <a:r>
                <a:rPr b="0" i="0" lang="en-US" sz="2100" u="none" cap="none" strike="noStrike">
                  <a:solidFill>
                    <a:srgbClr val="000000"/>
                  </a:solidFill>
                  <a:latin typeface="Arial"/>
                  <a:ea typeface="Arial"/>
                  <a:cs typeface="Arial"/>
                  <a:sym typeface="Arial"/>
                </a:rPr>
                <a:t>Theories and concepts</a:t>
              </a:r>
              <a:endParaRPr/>
            </a:p>
          </p:txBody>
        </p:sp>
        <p:sp>
          <p:nvSpPr>
            <p:cNvPr id="326" name="Google Shape;326;p19"/>
            <p:cNvSpPr txBox="1"/>
            <p:nvPr/>
          </p:nvSpPr>
          <p:spPr>
            <a:xfrm>
              <a:off x="9338887" y="136164"/>
              <a:ext cx="5026508" cy="145287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100" u="none" cap="none" strike="noStrike">
                  <a:solidFill>
                    <a:srgbClr val="000000"/>
                  </a:solidFill>
                  <a:latin typeface="Arial"/>
                  <a:ea typeface="Arial"/>
                  <a:cs typeface="Arial"/>
                  <a:sym typeface="Arial"/>
                </a:rPr>
                <a:t>Experiential</a:t>
              </a:r>
              <a:endParaRPr/>
            </a:p>
            <a:p>
              <a:pPr indent="0" lvl="0" marL="0" marR="0" rtl="0" algn="l">
                <a:lnSpc>
                  <a:spcPct val="140000"/>
                </a:lnSpc>
                <a:spcBef>
                  <a:spcPts val="0"/>
                </a:spcBef>
                <a:spcAft>
                  <a:spcPts val="0"/>
                </a:spcAft>
                <a:buNone/>
              </a:pPr>
              <a:r>
                <a:rPr b="0" i="0" lang="en-US" sz="2100" u="none" cap="none" strike="noStrike">
                  <a:solidFill>
                    <a:srgbClr val="000000"/>
                  </a:solidFill>
                  <a:latin typeface="Arial"/>
                  <a:ea typeface="Arial"/>
                  <a:cs typeface="Arial"/>
                  <a:sym typeface="Arial"/>
                </a:rPr>
                <a:t>Lived experiences and projects</a:t>
              </a:r>
              <a:endParaRPr/>
            </a:p>
          </p:txBody>
        </p:sp>
        <p:sp>
          <p:nvSpPr>
            <p:cNvPr id="327" name="Google Shape;327;p19"/>
            <p:cNvSpPr txBox="1"/>
            <p:nvPr/>
          </p:nvSpPr>
          <p:spPr>
            <a:xfrm>
              <a:off x="14034321" y="136164"/>
              <a:ext cx="5026508" cy="145287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100" u="none" cap="none" strike="noStrike">
                  <a:solidFill>
                    <a:srgbClr val="000000"/>
                  </a:solidFill>
                  <a:latin typeface="Arial"/>
                  <a:ea typeface="Arial"/>
                  <a:cs typeface="Arial"/>
                  <a:sym typeface="Arial"/>
                </a:rPr>
                <a:t>Sensible/sensitive</a:t>
              </a:r>
              <a:endParaRPr/>
            </a:p>
            <a:p>
              <a:pPr indent="0" lvl="0" marL="0" marR="0" rtl="0" algn="l">
                <a:lnSpc>
                  <a:spcPct val="140000"/>
                </a:lnSpc>
                <a:spcBef>
                  <a:spcPts val="0"/>
                </a:spcBef>
                <a:spcAft>
                  <a:spcPts val="0"/>
                </a:spcAft>
                <a:buNone/>
              </a:pPr>
              <a:r>
                <a:rPr b="0" i="0" lang="en-US" sz="2100" u="none" cap="none" strike="noStrike">
                  <a:solidFill>
                    <a:srgbClr val="000000"/>
                  </a:solidFill>
                  <a:latin typeface="Arial"/>
                  <a:ea typeface="Arial"/>
                  <a:cs typeface="Arial"/>
                  <a:sym typeface="Arial"/>
                </a:rPr>
                <a:t>Body, emotions, art/aesthetics, silence</a:t>
              </a:r>
              <a:endParaRPr/>
            </a:p>
          </p:txBody>
        </p:sp>
        <p:sp>
          <p:nvSpPr>
            <p:cNvPr id="328" name="Google Shape;328;p19"/>
            <p:cNvSpPr txBox="1"/>
            <p:nvPr/>
          </p:nvSpPr>
          <p:spPr>
            <a:xfrm>
              <a:off x="138376" y="2074368"/>
              <a:ext cx="4237796" cy="145287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100" u="none" cap="none" strike="noStrike">
                  <a:solidFill>
                    <a:srgbClr val="000000"/>
                  </a:solidFill>
                  <a:latin typeface="Arial"/>
                  <a:ea typeface="Arial"/>
                  <a:cs typeface="Arial"/>
                  <a:sym typeface="Arial"/>
                </a:rPr>
                <a:t>Individual</a:t>
              </a:r>
              <a:endParaRPr/>
            </a:p>
            <a:p>
              <a:pPr indent="0" lvl="0" marL="0" marR="0" rtl="0" algn="l">
                <a:lnSpc>
                  <a:spcPct val="140000"/>
                </a:lnSpc>
                <a:spcBef>
                  <a:spcPts val="0"/>
                </a:spcBef>
                <a:spcAft>
                  <a:spcPts val="0"/>
                </a:spcAft>
                <a:buNone/>
              </a:pPr>
              <a:r>
                <a:rPr b="0" i="0" lang="en-US" sz="2100" u="none" cap="none" strike="noStrike">
                  <a:solidFill>
                    <a:srgbClr val="000000"/>
                  </a:solidFill>
                  <a:latin typeface="Arial"/>
                  <a:ea typeface="Arial"/>
                  <a:cs typeface="Arial"/>
                  <a:sym typeface="Arial"/>
                </a:rPr>
                <a:t>Self-observation and self-reflexive activities</a:t>
              </a:r>
              <a:endParaRPr/>
            </a:p>
          </p:txBody>
        </p:sp>
        <p:sp>
          <p:nvSpPr>
            <p:cNvPr id="329" name="Google Shape;329;p19"/>
            <p:cNvSpPr txBox="1"/>
            <p:nvPr/>
          </p:nvSpPr>
          <p:spPr>
            <a:xfrm>
              <a:off x="138376" y="4140597"/>
              <a:ext cx="4471083" cy="194817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100" u="none" cap="none" strike="noStrike">
                  <a:solidFill>
                    <a:srgbClr val="000000"/>
                  </a:solidFill>
                  <a:latin typeface="Arial"/>
                  <a:ea typeface="Arial"/>
                  <a:cs typeface="Arial"/>
                  <a:sym typeface="Arial"/>
                </a:rPr>
                <a:t>Group</a:t>
              </a:r>
              <a:endParaRPr/>
            </a:p>
            <a:p>
              <a:pPr indent="0" lvl="0" marL="0" marR="0" rtl="0" algn="l">
                <a:lnSpc>
                  <a:spcPct val="140000"/>
                </a:lnSpc>
                <a:spcBef>
                  <a:spcPts val="0"/>
                </a:spcBef>
                <a:spcAft>
                  <a:spcPts val="0"/>
                </a:spcAft>
                <a:buNone/>
              </a:pPr>
              <a:r>
                <a:rPr b="0" i="0" lang="en-US" sz="2100" u="none" cap="none" strike="noStrike">
                  <a:solidFill>
                    <a:srgbClr val="000000"/>
                  </a:solidFill>
                  <a:latin typeface="Arial"/>
                  <a:ea typeface="Arial"/>
                  <a:cs typeface="Arial"/>
                  <a:sym typeface="Arial"/>
                </a:rPr>
                <a:t>Collective exchanges through dialogic reflexivity</a:t>
              </a:r>
              <a:endParaRPr/>
            </a:p>
          </p:txBody>
        </p:sp>
        <p:sp>
          <p:nvSpPr>
            <p:cNvPr id="330" name="Google Shape;330;p19"/>
            <p:cNvSpPr txBox="1"/>
            <p:nvPr/>
          </p:nvSpPr>
          <p:spPr>
            <a:xfrm>
              <a:off x="159526" y="6275032"/>
              <a:ext cx="4471083" cy="194817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100" u="none" cap="none" strike="noStrike">
                  <a:solidFill>
                    <a:srgbClr val="000000"/>
                  </a:solidFill>
                  <a:latin typeface="Arial"/>
                  <a:ea typeface="Arial"/>
                  <a:cs typeface="Arial"/>
                  <a:sym typeface="Arial"/>
                </a:rPr>
                <a:t>Whole</a:t>
              </a:r>
              <a:endParaRPr/>
            </a:p>
            <a:p>
              <a:pPr indent="0" lvl="0" marL="0" marR="0" rtl="0" algn="l">
                <a:lnSpc>
                  <a:spcPct val="140000"/>
                </a:lnSpc>
                <a:spcBef>
                  <a:spcPts val="0"/>
                </a:spcBef>
                <a:spcAft>
                  <a:spcPts val="0"/>
                </a:spcAft>
                <a:buNone/>
              </a:pPr>
              <a:r>
                <a:rPr b="0" i="0" lang="en-US" sz="2100" u="none" cap="none" strike="noStrike">
                  <a:solidFill>
                    <a:srgbClr val="000000"/>
                  </a:solidFill>
                  <a:latin typeface="Arial"/>
                  <a:ea typeface="Arial"/>
                  <a:cs typeface="Arial"/>
                  <a:sym typeface="Arial"/>
                </a:rPr>
                <a:t>Radical reflexivity from within different places and positions</a:t>
              </a:r>
              <a:endParaRPr/>
            </a:p>
          </p:txBody>
        </p:sp>
        <p:sp>
          <p:nvSpPr>
            <p:cNvPr id="331" name="Google Shape;331;p19"/>
            <p:cNvSpPr txBox="1"/>
            <p:nvPr/>
          </p:nvSpPr>
          <p:spPr>
            <a:xfrm>
              <a:off x="770113" y="694979"/>
              <a:ext cx="5026508" cy="6980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000000"/>
                  </a:solidFill>
                  <a:latin typeface="Arial"/>
                  <a:ea typeface="Arial"/>
                  <a:cs typeface="Arial"/>
                  <a:sym typeface="Arial"/>
                </a:rPr>
                <a:t>Reflexivity</a:t>
              </a:r>
              <a:endParaRPr/>
            </a:p>
          </p:txBody>
        </p:sp>
      </p:grpSp>
      <p:graphicFrame>
        <p:nvGraphicFramePr>
          <p:cNvPr id="332" name="Google Shape;332;p19"/>
          <p:cNvGraphicFramePr/>
          <p:nvPr/>
        </p:nvGraphicFramePr>
        <p:xfrm>
          <a:off x="1896257" y="2685174"/>
          <a:ext cx="3000000" cy="3000000"/>
        </p:xfrm>
        <a:graphic>
          <a:graphicData uri="http://schemas.openxmlformats.org/drawingml/2006/table">
            <a:tbl>
              <a:tblPr>
                <a:noFill/>
                <a:tableStyleId>{CE2EAC3F-02E0-4C9C-8E07-F4300FFA7E51}</a:tableStyleId>
              </a:tblPr>
              <a:tblGrid>
                <a:gridCol w="3377400"/>
                <a:gridCol w="3516400"/>
                <a:gridCol w="3532300"/>
                <a:gridCol w="3405050"/>
              </a:tblGrid>
              <a:tr h="1553250">
                <a:tc>
                  <a:txBody>
                    <a:bodyPr/>
                    <a:lstStyle/>
                    <a:p>
                      <a:pPr indent="0" lvl="0" marL="0" marR="0" rtl="0" algn="ctr">
                        <a:lnSpc>
                          <a:spcPct val="241727"/>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799D77"/>
                    </a:solidFill>
                  </a:tcPr>
                </a:tc>
                <a:tc>
                  <a:txBody>
                    <a:bodyPr/>
                    <a:lstStyle/>
                    <a:p>
                      <a:pPr indent="0" lvl="0" marL="0" marR="0" rtl="0" algn="ctr">
                        <a:lnSpc>
                          <a:spcPct val="241727"/>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B2C6B1"/>
                    </a:solidFill>
                  </a:tcPr>
                </a:tc>
                <a:tc>
                  <a:txBody>
                    <a:bodyPr/>
                    <a:lstStyle/>
                    <a:p>
                      <a:pPr indent="0" lvl="0" marL="0" marR="0" rtl="0" algn="ctr">
                        <a:lnSpc>
                          <a:spcPct val="241727"/>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B2C6B1"/>
                    </a:solidFill>
                  </a:tcPr>
                </a:tc>
                <a:tc>
                  <a:txBody>
                    <a:bodyPr/>
                    <a:lstStyle/>
                    <a:p>
                      <a:pPr indent="0" lvl="0" marL="0" marR="0" rtl="0" algn="ctr">
                        <a:lnSpc>
                          <a:spcPct val="241727"/>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B2C6B1"/>
                    </a:solidFill>
                  </a:tcPr>
                </a:tc>
              </a:tr>
              <a:tr h="1550875">
                <a:tc>
                  <a:txBody>
                    <a:bodyPr/>
                    <a:lstStyle/>
                    <a:p>
                      <a:pPr indent="0" lvl="0" marL="0" marR="0" rtl="0" algn="ctr">
                        <a:lnSpc>
                          <a:spcPct val="241727"/>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B2C6B1"/>
                    </a:solidFill>
                  </a:tcPr>
                </a:tc>
                <a:tc>
                  <a:txBody>
                    <a:bodyPr/>
                    <a:lstStyle/>
                    <a:p>
                      <a:pPr indent="0" lvl="0" marL="0" marR="0" rtl="0" algn="ctr">
                        <a:lnSpc>
                          <a:spcPct val="241727"/>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41727"/>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41727"/>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599900">
                <a:tc>
                  <a:txBody>
                    <a:bodyPr/>
                    <a:lstStyle/>
                    <a:p>
                      <a:pPr indent="0" lvl="0" marL="0" marR="0" rtl="0" algn="ctr">
                        <a:lnSpc>
                          <a:spcPct val="241727"/>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B2C6B1"/>
                    </a:solidFill>
                  </a:tcPr>
                </a:tc>
                <a:tc>
                  <a:txBody>
                    <a:bodyPr/>
                    <a:lstStyle/>
                    <a:p>
                      <a:pPr indent="0" lvl="0" marL="0" marR="0" rtl="0" algn="ctr">
                        <a:lnSpc>
                          <a:spcPct val="241727"/>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41727"/>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41727"/>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611625">
                <a:tc>
                  <a:txBody>
                    <a:bodyPr/>
                    <a:lstStyle/>
                    <a:p>
                      <a:pPr indent="0" lvl="0" marL="0" marR="0" rtl="0" algn="ctr">
                        <a:lnSpc>
                          <a:spcPct val="241727"/>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B2C6B1"/>
                    </a:solidFill>
                  </a:tcPr>
                </a:tc>
                <a:tc>
                  <a:txBody>
                    <a:bodyPr/>
                    <a:lstStyle/>
                    <a:p>
                      <a:pPr indent="0" lvl="0" marL="0" marR="0" rtl="0" algn="ctr">
                        <a:lnSpc>
                          <a:spcPct val="241727"/>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41727"/>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41727"/>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bl>
          </a:graphicData>
        </a:graphic>
      </p:graphicFrame>
      <p:pic>
        <p:nvPicPr>
          <p:cNvPr id="333" name="Google Shape;333;p19"/>
          <p:cNvPicPr preferRelativeResize="0"/>
          <p:nvPr/>
        </p:nvPicPr>
        <p:blipFill rotWithShape="1">
          <a:blip r:embed="rId4">
            <a:alphaModFix/>
          </a:blip>
          <a:srcRect b="0" l="0" r="0" t="0"/>
          <a:stretch/>
        </p:blipFill>
        <p:spPr>
          <a:xfrm>
            <a:off x="1424898" y="2260675"/>
            <a:ext cx="15159069" cy="716463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2"/>
          <p:cNvSpPr/>
          <p:nvPr/>
        </p:nvSpPr>
        <p:spPr>
          <a:xfrm>
            <a:off x="-268824" y="6775000"/>
            <a:ext cx="21424126" cy="5040971"/>
          </a:xfrm>
          <a:custGeom>
            <a:rect b="b" l="l" r="r" t="t"/>
            <a:pathLst>
              <a:path extrusionOk="0" h="5040971" w="19388349">
                <a:moveTo>
                  <a:pt x="0" y="0"/>
                </a:moveTo>
                <a:lnTo>
                  <a:pt x="19388348" y="0"/>
                </a:lnTo>
                <a:lnTo>
                  <a:pt x="19388348" y="5040971"/>
                </a:lnTo>
                <a:lnTo>
                  <a:pt x="0" y="5040971"/>
                </a:lnTo>
                <a:lnTo>
                  <a:pt x="0" y="0"/>
                </a:lnTo>
                <a:close/>
              </a:path>
            </a:pathLst>
          </a:custGeom>
          <a:blipFill rotWithShape="1">
            <a:blip r:embed="rId3">
              <a:alphaModFix/>
            </a:blip>
            <a:stretch>
              <a:fillRect b="0" l="0" r="0" t="0"/>
            </a:stretch>
          </a:blipFill>
          <a:ln>
            <a:noFill/>
          </a:ln>
        </p:spPr>
      </p:sp>
      <p:sp>
        <p:nvSpPr>
          <p:cNvPr id="97" name="Google Shape;97;p2"/>
          <p:cNvSpPr/>
          <p:nvPr/>
        </p:nvSpPr>
        <p:spPr>
          <a:xfrm rot="5400000">
            <a:off x="-95547" y="-120972"/>
            <a:ext cx="4009880" cy="4176959"/>
          </a:xfrm>
          <a:custGeom>
            <a:rect b="b" l="l" r="r" t="t"/>
            <a:pathLst>
              <a:path extrusionOk="0" h="4176959" w="4009880">
                <a:moveTo>
                  <a:pt x="4009880" y="4176959"/>
                </a:moveTo>
                <a:lnTo>
                  <a:pt x="0" y="4176959"/>
                </a:lnTo>
                <a:lnTo>
                  <a:pt x="0" y="0"/>
                </a:lnTo>
                <a:lnTo>
                  <a:pt x="4009880" y="0"/>
                </a:lnTo>
                <a:lnTo>
                  <a:pt x="4009880" y="4176959"/>
                </a:lnTo>
                <a:close/>
              </a:path>
            </a:pathLst>
          </a:custGeom>
          <a:blipFill rotWithShape="1">
            <a:blip r:embed="rId4">
              <a:alphaModFix/>
            </a:blip>
            <a:stretch>
              <a:fillRect b="0" l="0" r="0" t="0"/>
            </a:stretch>
          </a:blipFill>
          <a:ln>
            <a:noFill/>
          </a:ln>
        </p:spPr>
      </p:sp>
      <p:sp>
        <p:nvSpPr>
          <p:cNvPr id="98" name="Google Shape;98;p2"/>
          <p:cNvSpPr/>
          <p:nvPr/>
        </p:nvSpPr>
        <p:spPr>
          <a:xfrm>
            <a:off x="14449193" y="271967"/>
            <a:ext cx="3391080" cy="3391080"/>
          </a:xfrm>
          <a:custGeom>
            <a:rect b="b" l="l" r="r" t="t"/>
            <a:pathLst>
              <a:path extrusionOk="0" h="3391080" w="3391080">
                <a:moveTo>
                  <a:pt x="0" y="0"/>
                </a:moveTo>
                <a:lnTo>
                  <a:pt x="3391079" y="0"/>
                </a:lnTo>
                <a:lnTo>
                  <a:pt x="3391079" y="3391080"/>
                </a:lnTo>
                <a:lnTo>
                  <a:pt x="0" y="3391080"/>
                </a:lnTo>
                <a:lnTo>
                  <a:pt x="0" y="0"/>
                </a:lnTo>
                <a:close/>
              </a:path>
            </a:pathLst>
          </a:custGeom>
          <a:blipFill rotWithShape="1">
            <a:blip r:embed="rId5">
              <a:alphaModFix/>
            </a:blip>
            <a:stretch>
              <a:fillRect b="0" l="0" r="0" t="0"/>
            </a:stretch>
          </a:blipFill>
          <a:ln>
            <a:noFill/>
          </a:ln>
        </p:spPr>
      </p:sp>
      <p:sp>
        <p:nvSpPr>
          <p:cNvPr id="99" name="Google Shape;99;p2"/>
          <p:cNvSpPr txBox="1"/>
          <p:nvPr/>
        </p:nvSpPr>
        <p:spPr>
          <a:xfrm>
            <a:off x="7726514" y="6321362"/>
            <a:ext cx="3111103" cy="56641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200" u="none" cap="none" strike="noStrike">
                <a:solidFill>
                  <a:srgbClr val="24362C"/>
                </a:solidFill>
                <a:latin typeface="Poppins"/>
                <a:ea typeface="Poppins"/>
                <a:cs typeface="Poppins"/>
                <a:sym typeface="Poppins"/>
              </a:rPr>
              <a:t>Training Series</a:t>
            </a:r>
            <a:endParaRPr/>
          </a:p>
        </p:txBody>
      </p:sp>
      <p:sp>
        <p:nvSpPr>
          <p:cNvPr id="100" name="Google Shape;100;p2"/>
          <p:cNvSpPr/>
          <p:nvPr/>
        </p:nvSpPr>
        <p:spPr>
          <a:xfrm>
            <a:off x="6240015" y="9236427"/>
            <a:ext cx="3303623" cy="708963"/>
          </a:xfrm>
          <a:custGeom>
            <a:rect b="b" l="l" r="r" t="t"/>
            <a:pathLst>
              <a:path extrusionOk="0" h="708963" w="3303623">
                <a:moveTo>
                  <a:pt x="0" y="0"/>
                </a:moveTo>
                <a:lnTo>
                  <a:pt x="3303623" y="0"/>
                </a:lnTo>
                <a:lnTo>
                  <a:pt x="3303623" y="708963"/>
                </a:lnTo>
                <a:lnTo>
                  <a:pt x="0" y="708963"/>
                </a:lnTo>
                <a:lnTo>
                  <a:pt x="0" y="0"/>
                </a:lnTo>
                <a:close/>
              </a:path>
            </a:pathLst>
          </a:custGeom>
          <a:blipFill rotWithShape="1">
            <a:blip r:embed="rId6">
              <a:alphaModFix/>
            </a:blip>
            <a:stretch>
              <a:fillRect b="0" l="0" r="0" t="0"/>
            </a:stretch>
          </a:blipFill>
          <a:ln>
            <a:noFill/>
          </a:ln>
        </p:spPr>
      </p:sp>
      <p:sp>
        <p:nvSpPr>
          <p:cNvPr id="101" name="Google Shape;101;p2"/>
          <p:cNvSpPr/>
          <p:nvPr/>
        </p:nvSpPr>
        <p:spPr>
          <a:xfrm>
            <a:off x="9864954" y="9306239"/>
            <a:ext cx="2237030" cy="639151"/>
          </a:xfrm>
          <a:custGeom>
            <a:rect b="b" l="l" r="r" t="t"/>
            <a:pathLst>
              <a:path extrusionOk="0" h="639151" w="2237030">
                <a:moveTo>
                  <a:pt x="0" y="0"/>
                </a:moveTo>
                <a:lnTo>
                  <a:pt x="2237030" y="0"/>
                </a:lnTo>
                <a:lnTo>
                  <a:pt x="2237030" y="639151"/>
                </a:lnTo>
                <a:lnTo>
                  <a:pt x="0" y="639151"/>
                </a:lnTo>
                <a:lnTo>
                  <a:pt x="0" y="0"/>
                </a:lnTo>
                <a:close/>
              </a:path>
            </a:pathLst>
          </a:custGeom>
          <a:blipFill rotWithShape="1">
            <a:blip r:embed="rId7">
              <a:alphaModFix/>
            </a:blip>
            <a:stretch>
              <a:fillRect b="0" l="0" r="0" t="0"/>
            </a:stretch>
          </a:blipFill>
          <a:ln>
            <a:noFill/>
          </a:ln>
        </p:spPr>
      </p:sp>
      <p:sp>
        <p:nvSpPr>
          <p:cNvPr id="102" name="Google Shape;102;p2"/>
          <p:cNvSpPr txBox="1"/>
          <p:nvPr/>
        </p:nvSpPr>
        <p:spPr>
          <a:xfrm>
            <a:off x="6186016" y="8040722"/>
            <a:ext cx="4368680" cy="909955"/>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None/>
            </a:pPr>
            <a:r>
              <a:rPr b="0" i="0" lang="en-US" sz="1100" u="none" cap="none" strike="noStrike">
                <a:solidFill>
                  <a:srgbClr val="000000"/>
                </a:solidFill>
                <a:latin typeface="Arial"/>
                <a:ea typeface="Arial"/>
                <a:cs typeface="Arial"/>
                <a:sym typeface="Aria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a:p>
        </p:txBody>
      </p:sp>
      <p:sp>
        <p:nvSpPr>
          <p:cNvPr id="103" name="Google Shape;103;p2"/>
          <p:cNvSpPr txBox="1"/>
          <p:nvPr/>
        </p:nvSpPr>
        <p:spPr>
          <a:xfrm>
            <a:off x="2598599" y="3028550"/>
            <a:ext cx="13090800" cy="26043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299" u="none" cap="none" strike="noStrike">
                <a:solidFill>
                  <a:srgbClr val="24362C"/>
                </a:solidFill>
                <a:latin typeface="Poppins"/>
                <a:ea typeface="Poppins"/>
                <a:cs typeface="Poppins"/>
                <a:sym typeface="Poppins"/>
              </a:rPr>
              <a:t>DECUS</a:t>
            </a:r>
            <a:endParaRPr b="1" i="0" sz="9299" u="none" cap="none" strike="noStrike">
              <a:solidFill>
                <a:srgbClr val="24362C"/>
              </a:solidFill>
              <a:latin typeface="Poppins"/>
              <a:ea typeface="Poppins"/>
              <a:cs typeface="Poppins"/>
              <a:sym typeface="Poppins"/>
            </a:endParaRPr>
          </a:p>
          <a:p>
            <a:pPr indent="0" lvl="0" marL="0" marR="0" rtl="0" algn="ctr">
              <a:lnSpc>
                <a:spcPct val="140000"/>
              </a:lnSpc>
              <a:spcBef>
                <a:spcPts val="0"/>
              </a:spcBef>
              <a:spcAft>
                <a:spcPts val="0"/>
              </a:spcAft>
              <a:buNone/>
            </a:pPr>
            <a:r>
              <a:rPr b="0" i="1" lang="en-US" sz="3900" u="none" cap="none" strike="noStrike">
                <a:solidFill>
                  <a:srgbClr val="24362C"/>
                </a:solidFill>
                <a:latin typeface="Poppins"/>
                <a:ea typeface="Poppins"/>
                <a:cs typeface="Poppins"/>
                <a:sym typeface="Poppins"/>
              </a:rPr>
              <a:t>Decolonizing Curriculums in Secondary Schools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20"/>
          <p:cNvSpPr/>
          <p:nvPr/>
        </p:nvSpPr>
        <p:spPr>
          <a:xfrm>
            <a:off x="-9050" y="-591400"/>
            <a:ext cx="18302186" cy="10881973"/>
          </a:xfrm>
          <a:custGeom>
            <a:rect b="b" l="l" r="r" t="t"/>
            <a:pathLst>
              <a:path extrusionOk="0" h="8602350" w="12911595">
                <a:moveTo>
                  <a:pt x="0" y="0"/>
                </a:moveTo>
                <a:lnTo>
                  <a:pt x="12911594" y="0"/>
                </a:lnTo>
                <a:lnTo>
                  <a:pt x="12911594" y="8602350"/>
                </a:lnTo>
                <a:lnTo>
                  <a:pt x="0" y="8602350"/>
                </a:lnTo>
                <a:lnTo>
                  <a:pt x="0" y="0"/>
                </a:lnTo>
                <a:close/>
              </a:path>
            </a:pathLst>
          </a:custGeom>
          <a:blipFill rotWithShape="1">
            <a:blip r:embed="rId3">
              <a:alphaModFix/>
            </a:blip>
            <a:stretch>
              <a:fillRect b="0" l="0" r="0" t="0"/>
            </a:stretch>
          </a:blipFill>
          <a:ln>
            <a:noFill/>
          </a:ln>
        </p:spPr>
      </p:sp>
      <p:sp>
        <p:nvSpPr>
          <p:cNvPr id="339" name="Google Shape;339;p20"/>
          <p:cNvSpPr/>
          <p:nvPr/>
        </p:nvSpPr>
        <p:spPr>
          <a:xfrm>
            <a:off x="2688203" y="7742895"/>
            <a:ext cx="8740090" cy="1810583"/>
          </a:xfrm>
          <a:custGeom>
            <a:rect b="b" l="l" r="r" t="t"/>
            <a:pathLst>
              <a:path extrusionOk="0" h="1810583" w="8740090">
                <a:moveTo>
                  <a:pt x="0" y="0"/>
                </a:moveTo>
                <a:lnTo>
                  <a:pt x="8740090" y="0"/>
                </a:lnTo>
                <a:lnTo>
                  <a:pt x="8740090" y="1810583"/>
                </a:lnTo>
                <a:lnTo>
                  <a:pt x="0" y="1810583"/>
                </a:lnTo>
                <a:lnTo>
                  <a:pt x="0" y="0"/>
                </a:lnTo>
                <a:close/>
              </a:path>
            </a:pathLst>
          </a:custGeom>
          <a:blipFill rotWithShape="1">
            <a:blip r:embed="rId4">
              <a:alphaModFix/>
            </a:blip>
            <a:stretch>
              <a:fillRect b="0" l="0" r="0" t="0"/>
            </a:stretch>
          </a:blipFill>
          <a:ln>
            <a:noFill/>
          </a:ln>
        </p:spPr>
      </p:sp>
      <p:sp>
        <p:nvSpPr>
          <p:cNvPr id="340" name="Google Shape;340;p20"/>
          <p:cNvSpPr/>
          <p:nvPr/>
        </p:nvSpPr>
        <p:spPr>
          <a:xfrm>
            <a:off x="7224719" y="7742895"/>
            <a:ext cx="8740090" cy="1810583"/>
          </a:xfrm>
          <a:custGeom>
            <a:rect b="b" l="l" r="r" t="t"/>
            <a:pathLst>
              <a:path extrusionOk="0" h="1810583" w="8740090">
                <a:moveTo>
                  <a:pt x="0" y="0"/>
                </a:moveTo>
                <a:lnTo>
                  <a:pt x="8740090" y="0"/>
                </a:lnTo>
                <a:lnTo>
                  <a:pt x="8740090" y="1810583"/>
                </a:lnTo>
                <a:lnTo>
                  <a:pt x="0" y="1810583"/>
                </a:lnTo>
                <a:lnTo>
                  <a:pt x="0" y="0"/>
                </a:lnTo>
                <a:close/>
              </a:path>
            </a:pathLst>
          </a:custGeom>
          <a:blipFill rotWithShape="1">
            <a:blip r:embed="rId4">
              <a:alphaModFix/>
            </a:blip>
            <a:stretch>
              <a:fillRect b="0" l="0" r="0" t="0"/>
            </a:stretch>
          </a:blipFill>
          <a:ln>
            <a:noFill/>
          </a:ln>
        </p:spPr>
      </p:sp>
      <p:sp>
        <p:nvSpPr>
          <p:cNvPr id="341" name="Google Shape;341;p20"/>
          <p:cNvSpPr txBox="1"/>
          <p:nvPr/>
        </p:nvSpPr>
        <p:spPr>
          <a:xfrm>
            <a:off x="2935397" y="7896635"/>
            <a:ext cx="12417206" cy="1180465"/>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Arial"/>
                <a:ea typeface="Arial"/>
                <a:cs typeface="Arial"/>
                <a:sym typeface="Arial"/>
              </a:rPr>
              <a:t>Take a moment to relax and re-center, we will see you here again in 10 minutes!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203"/>
        </a:solidFill>
      </p:bgPr>
    </p:bg>
    <p:spTree>
      <p:nvGrpSpPr>
        <p:cNvPr id="345" name="Shape 345"/>
        <p:cNvGrpSpPr/>
        <p:nvPr/>
      </p:nvGrpSpPr>
      <p:grpSpPr>
        <a:xfrm>
          <a:off x="0" y="0"/>
          <a:ext cx="0" cy="0"/>
          <a:chOff x="0" y="0"/>
          <a:chExt cx="0" cy="0"/>
        </a:xfrm>
      </p:grpSpPr>
      <p:sp>
        <p:nvSpPr>
          <p:cNvPr id="346" name="Google Shape;346;p21"/>
          <p:cNvSpPr/>
          <p:nvPr/>
        </p:nvSpPr>
        <p:spPr>
          <a:xfrm>
            <a:off x="8171435" y="715711"/>
            <a:ext cx="9087865" cy="9226259"/>
          </a:xfrm>
          <a:custGeom>
            <a:rect b="b" l="l" r="r" t="t"/>
            <a:pathLst>
              <a:path extrusionOk="0" h="9226259" w="9087865">
                <a:moveTo>
                  <a:pt x="0" y="0"/>
                </a:moveTo>
                <a:lnTo>
                  <a:pt x="9087865" y="0"/>
                </a:lnTo>
                <a:lnTo>
                  <a:pt x="9087865" y="9226259"/>
                </a:lnTo>
                <a:lnTo>
                  <a:pt x="0" y="9226259"/>
                </a:lnTo>
                <a:lnTo>
                  <a:pt x="0" y="0"/>
                </a:lnTo>
                <a:close/>
              </a:path>
            </a:pathLst>
          </a:custGeom>
          <a:blipFill rotWithShape="1">
            <a:blip r:embed="rId3">
              <a:alphaModFix/>
            </a:blip>
            <a:stretch>
              <a:fillRect b="0" l="0" r="0" t="0"/>
            </a:stretch>
          </a:blipFill>
          <a:ln>
            <a:noFill/>
          </a:ln>
        </p:spPr>
      </p:sp>
      <p:sp>
        <p:nvSpPr>
          <p:cNvPr id="347" name="Google Shape;347;p21"/>
          <p:cNvSpPr txBox="1"/>
          <p:nvPr/>
        </p:nvSpPr>
        <p:spPr>
          <a:xfrm>
            <a:off x="2870157" y="1080690"/>
            <a:ext cx="2356670" cy="1302872"/>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0" i="0" lang="en-US" sz="7712" u="none" cap="none" strike="noStrike">
                <a:solidFill>
                  <a:srgbClr val="A433BB"/>
                </a:solidFill>
                <a:latin typeface="Arial"/>
                <a:ea typeface="Arial"/>
                <a:cs typeface="Arial"/>
                <a:sym typeface="Arial"/>
              </a:rPr>
              <a:t>Race</a:t>
            </a:r>
            <a:endParaRPr/>
          </a:p>
        </p:txBody>
      </p:sp>
      <p:sp>
        <p:nvSpPr>
          <p:cNvPr id="348" name="Google Shape;348;p21"/>
          <p:cNvSpPr txBox="1"/>
          <p:nvPr/>
        </p:nvSpPr>
        <p:spPr>
          <a:xfrm>
            <a:off x="2289317" y="2070819"/>
            <a:ext cx="3518349" cy="1302872"/>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0" i="0" lang="en-US" sz="7712" u="none" cap="none" strike="noStrike">
                <a:solidFill>
                  <a:srgbClr val="A433BB"/>
                </a:solidFill>
                <a:latin typeface="Arial"/>
                <a:ea typeface="Arial"/>
                <a:cs typeface="Arial"/>
                <a:sym typeface="Arial"/>
              </a:rPr>
              <a:t>Gender</a:t>
            </a:r>
            <a:endParaRPr/>
          </a:p>
        </p:txBody>
      </p:sp>
      <p:sp>
        <p:nvSpPr>
          <p:cNvPr id="349" name="Google Shape;349;p21"/>
          <p:cNvSpPr txBox="1"/>
          <p:nvPr/>
        </p:nvSpPr>
        <p:spPr>
          <a:xfrm>
            <a:off x="2366172" y="3240341"/>
            <a:ext cx="3364640" cy="1302872"/>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0" i="0" lang="en-US" sz="7712" u="none" cap="none" strike="noStrike">
                <a:solidFill>
                  <a:srgbClr val="A433BB"/>
                </a:solidFill>
                <a:latin typeface="Arial"/>
                <a:ea typeface="Arial"/>
                <a:cs typeface="Arial"/>
                <a:sym typeface="Arial"/>
              </a:rPr>
              <a:t>Wealth</a:t>
            </a:r>
            <a:endParaRPr/>
          </a:p>
        </p:txBody>
      </p:sp>
      <p:sp>
        <p:nvSpPr>
          <p:cNvPr id="350" name="Google Shape;350;p21"/>
          <p:cNvSpPr txBox="1"/>
          <p:nvPr/>
        </p:nvSpPr>
        <p:spPr>
          <a:xfrm>
            <a:off x="1562067" y="5610437"/>
            <a:ext cx="4972850" cy="1302872"/>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0" i="0" lang="en-US" sz="7712" u="none" cap="none" strike="noStrike">
                <a:solidFill>
                  <a:srgbClr val="A433BB"/>
                </a:solidFill>
                <a:latin typeface="Arial"/>
                <a:ea typeface="Arial"/>
                <a:cs typeface="Arial"/>
                <a:sym typeface="Arial"/>
              </a:rPr>
              <a:t>Influences</a:t>
            </a:r>
            <a:endParaRPr/>
          </a:p>
        </p:txBody>
      </p:sp>
      <p:sp>
        <p:nvSpPr>
          <p:cNvPr id="351" name="Google Shape;351;p21"/>
          <p:cNvSpPr txBox="1"/>
          <p:nvPr/>
        </p:nvSpPr>
        <p:spPr>
          <a:xfrm>
            <a:off x="3059174" y="6745181"/>
            <a:ext cx="1978635" cy="1302872"/>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0" i="0" lang="en-US" sz="7712" u="none" cap="none" strike="noStrike">
                <a:solidFill>
                  <a:srgbClr val="A433BB"/>
                </a:solidFill>
                <a:latin typeface="Arial"/>
                <a:ea typeface="Arial"/>
                <a:cs typeface="Arial"/>
                <a:sym typeface="Arial"/>
              </a:rPr>
              <a:t>Bias</a:t>
            </a:r>
            <a:endParaRPr/>
          </a:p>
        </p:txBody>
      </p:sp>
      <p:sp>
        <p:nvSpPr>
          <p:cNvPr id="352" name="Google Shape;352;p21"/>
          <p:cNvSpPr txBox="1"/>
          <p:nvPr/>
        </p:nvSpPr>
        <p:spPr>
          <a:xfrm>
            <a:off x="1881338" y="7770088"/>
            <a:ext cx="4334307" cy="1302872"/>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0" i="0" lang="en-US" sz="7712" u="none" cap="none" strike="noStrike">
                <a:solidFill>
                  <a:srgbClr val="A433BB"/>
                </a:solidFill>
                <a:latin typeface="Arial"/>
                <a:ea typeface="Arial"/>
                <a:cs typeface="Arial"/>
                <a:sym typeface="Arial"/>
              </a:rPr>
              <a:t>Sexuality</a:t>
            </a:r>
            <a:endParaRPr/>
          </a:p>
        </p:txBody>
      </p:sp>
      <p:sp>
        <p:nvSpPr>
          <p:cNvPr id="353" name="Google Shape;353;p21"/>
          <p:cNvSpPr txBox="1"/>
          <p:nvPr/>
        </p:nvSpPr>
        <p:spPr>
          <a:xfrm>
            <a:off x="1028700" y="4400338"/>
            <a:ext cx="6039584" cy="1312397"/>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1" i="0" lang="en-US" sz="7712" u="none" cap="none" strike="noStrike">
                <a:solidFill>
                  <a:srgbClr val="A433BB"/>
                </a:solidFill>
                <a:latin typeface="Arial"/>
                <a:ea typeface="Arial"/>
                <a:cs typeface="Arial"/>
                <a:sym typeface="Arial"/>
              </a:rPr>
              <a:t>Poistionality</a:t>
            </a:r>
            <a:endParaRPr/>
          </a:p>
        </p:txBody>
      </p:sp>
      <p:pic>
        <p:nvPicPr>
          <p:cNvPr id="354" name="Google Shape;354;p21" title="Screenshot 2025-09-22 at 18.49.09.png"/>
          <p:cNvPicPr preferRelativeResize="0"/>
          <p:nvPr/>
        </p:nvPicPr>
        <p:blipFill>
          <a:blip r:embed="rId4">
            <a:alphaModFix/>
          </a:blip>
          <a:stretch>
            <a:fillRect/>
          </a:stretch>
        </p:blipFill>
        <p:spPr>
          <a:xfrm>
            <a:off x="154900" y="210987"/>
            <a:ext cx="7787175" cy="98650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BE0"/>
        </a:solidFill>
      </p:bgPr>
    </p:bg>
    <p:spTree>
      <p:nvGrpSpPr>
        <p:cNvPr id="358" name="Shape 358"/>
        <p:cNvGrpSpPr/>
        <p:nvPr/>
      </p:nvGrpSpPr>
      <p:grpSpPr>
        <a:xfrm>
          <a:off x="0" y="0"/>
          <a:ext cx="0" cy="0"/>
          <a:chOff x="0" y="0"/>
          <a:chExt cx="0" cy="0"/>
        </a:xfrm>
      </p:grpSpPr>
      <p:cxnSp>
        <p:nvCxnSpPr>
          <p:cNvPr id="359" name="Google Shape;359;p22"/>
          <p:cNvCxnSpPr/>
          <p:nvPr/>
        </p:nvCxnSpPr>
        <p:spPr>
          <a:xfrm flipH="1" rot="10800000">
            <a:off x="611702" y="7667193"/>
            <a:ext cx="2993475" cy="1591107"/>
          </a:xfrm>
          <a:prstGeom prst="straightConnector1">
            <a:avLst/>
          </a:prstGeom>
          <a:noFill/>
          <a:ln cap="flat" cmpd="sng" w="114300">
            <a:solidFill>
              <a:srgbClr val="000000"/>
            </a:solidFill>
            <a:prstDash val="solid"/>
            <a:round/>
            <a:headEnd len="sm" w="sm" type="none"/>
            <a:tailEnd len="sm" w="sm" type="none"/>
          </a:ln>
        </p:spPr>
      </p:cxnSp>
      <p:grpSp>
        <p:nvGrpSpPr>
          <p:cNvPr id="360" name="Google Shape;360;p22"/>
          <p:cNvGrpSpPr/>
          <p:nvPr/>
        </p:nvGrpSpPr>
        <p:grpSpPr>
          <a:xfrm>
            <a:off x="-399292" y="7667193"/>
            <a:ext cx="2384747" cy="2384747"/>
            <a:chOff x="0" y="0"/>
            <a:chExt cx="812800" cy="812800"/>
          </a:xfrm>
        </p:grpSpPr>
        <p:sp>
          <p:nvSpPr>
            <p:cNvPr id="361" name="Google Shape;36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9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3" name="Google Shape;363;p22"/>
          <p:cNvGrpSpPr/>
          <p:nvPr/>
        </p:nvGrpSpPr>
        <p:grpSpPr>
          <a:xfrm rot="-820066">
            <a:off x="11491240" y="7809180"/>
            <a:ext cx="2384747" cy="3394628"/>
            <a:chOff x="0" y="0"/>
            <a:chExt cx="3179663" cy="4526171"/>
          </a:xfrm>
        </p:grpSpPr>
        <p:cxnSp>
          <p:nvCxnSpPr>
            <p:cNvPr id="364" name="Google Shape;364;p22"/>
            <p:cNvCxnSpPr/>
            <p:nvPr/>
          </p:nvCxnSpPr>
          <p:spPr>
            <a:xfrm rot="10800000">
              <a:off x="1589831" y="0"/>
              <a:ext cx="0" cy="2381560"/>
            </a:xfrm>
            <a:prstGeom prst="straightConnector1">
              <a:avLst/>
            </a:prstGeom>
            <a:noFill/>
            <a:ln cap="flat" cmpd="sng" w="152400">
              <a:solidFill>
                <a:srgbClr val="000000"/>
              </a:solidFill>
              <a:prstDash val="solid"/>
              <a:round/>
              <a:headEnd len="sm" w="sm" type="none"/>
              <a:tailEnd len="sm" w="sm" type="none"/>
            </a:ln>
          </p:spPr>
        </p:cxnSp>
        <p:grpSp>
          <p:nvGrpSpPr>
            <p:cNvPr id="365" name="Google Shape;365;p22"/>
            <p:cNvGrpSpPr/>
            <p:nvPr/>
          </p:nvGrpSpPr>
          <p:grpSpPr>
            <a:xfrm>
              <a:off x="0" y="1346508"/>
              <a:ext cx="3179663" cy="3179663"/>
              <a:chOff x="0" y="0"/>
              <a:chExt cx="812800" cy="812800"/>
            </a:xfrm>
          </p:grpSpPr>
          <p:sp>
            <p:nvSpPr>
              <p:cNvPr id="366" name="Google Shape;36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1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368" name="Google Shape;368;p22"/>
          <p:cNvCxnSpPr/>
          <p:nvPr/>
        </p:nvCxnSpPr>
        <p:spPr>
          <a:xfrm flipH="1" rot="10800000">
            <a:off x="5767674" y="7955756"/>
            <a:ext cx="303305" cy="1856634"/>
          </a:xfrm>
          <a:prstGeom prst="straightConnector1">
            <a:avLst/>
          </a:prstGeom>
          <a:noFill/>
          <a:ln cap="flat" cmpd="sng" w="114300">
            <a:solidFill>
              <a:srgbClr val="000000"/>
            </a:solidFill>
            <a:prstDash val="solid"/>
            <a:round/>
            <a:headEnd len="sm" w="sm" type="none"/>
            <a:tailEnd len="sm" w="sm" type="none"/>
          </a:ln>
        </p:spPr>
      </p:cxnSp>
      <p:grpSp>
        <p:nvGrpSpPr>
          <p:cNvPr id="369" name="Google Shape;369;p22"/>
          <p:cNvGrpSpPr/>
          <p:nvPr/>
        </p:nvGrpSpPr>
        <p:grpSpPr>
          <a:xfrm>
            <a:off x="4861627" y="8800445"/>
            <a:ext cx="1812093" cy="1812093"/>
            <a:chOff x="0" y="0"/>
            <a:chExt cx="812800" cy="812800"/>
          </a:xfrm>
        </p:grpSpPr>
        <p:sp>
          <p:nvSpPr>
            <p:cNvPr id="370" name="Google Shape;37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B0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72" name="Google Shape;372;p22"/>
          <p:cNvCxnSpPr/>
          <p:nvPr/>
        </p:nvCxnSpPr>
        <p:spPr>
          <a:xfrm>
            <a:off x="14559739" y="7514394"/>
            <a:ext cx="3118662" cy="1542867"/>
          </a:xfrm>
          <a:prstGeom prst="straightConnector1">
            <a:avLst/>
          </a:prstGeom>
          <a:noFill/>
          <a:ln cap="flat" cmpd="sng" w="114300">
            <a:solidFill>
              <a:srgbClr val="000000"/>
            </a:solidFill>
            <a:prstDash val="solid"/>
            <a:round/>
            <a:headEnd len="sm" w="sm" type="none"/>
            <a:tailEnd len="sm" w="sm" type="none"/>
          </a:ln>
        </p:spPr>
      </p:cxnSp>
      <p:grpSp>
        <p:nvGrpSpPr>
          <p:cNvPr id="373" name="Google Shape;373;p22"/>
          <p:cNvGrpSpPr/>
          <p:nvPr/>
        </p:nvGrpSpPr>
        <p:grpSpPr>
          <a:xfrm>
            <a:off x="16604767" y="8239847"/>
            <a:ext cx="1812093" cy="1812093"/>
            <a:chOff x="0" y="0"/>
            <a:chExt cx="812800" cy="812800"/>
          </a:xfrm>
        </p:grpSpPr>
        <p:sp>
          <p:nvSpPr>
            <p:cNvPr id="374" name="Google Shape;37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7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6" name="Google Shape;376;p22"/>
          <p:cNvSpPr/>
          <p:nvPr/>
        </p:nvSpPr>
        <p:spPr>
          <a:xfrm>
            <a:off x="9350818" y="4185240"/>
            <a:ext cx="484110" cy="484110"/>
          </a:xfrm>
          <a:custGeom>
            <a:rect b="b" l="l" r="r" t="t"/>
            <a:pathLst>
              <a:path extrusionOk="0" h="484110" w="484110">
                <a:moveTo>
                  <a:pt x="0" y="0"/>
                </a:moveTo>
                <a:lnTo>
                  <a:pt x="484111" y="0"/>
                </a:lnTo>
                <a:lnTo>
                  <a:pt x="484111" y="484110"/>
                </a:lnTo>
                <a:lnTo>
                  <a:pt x="0" y="484110"/>
                </a:lnTo>
                <a:lnTo>
                  <a:pt x="0" y="0"/>
                </a:lnTo>
                <a:close/>
              </a:path>
            </a:pathLst>
          </a:custGeom>
          <a:blipFill rotWithShape="1">
            <a:blip r:embed="rId3">
              <a:alphaModFix/>
            </a:blip>
            <a:stretch>
              <a:fillRect b="0" l="0" r="0" t="0"/>
            </a:stretch>
          </a:blipFill>
          <a:ln>
            <a:noFill/>
          </a:ln>
        </p:spPr>
      </p:sp>
      <p:sp>
        <p:nvSpPr>
          <p:cNvPr id="377" name="Google Shape;377;p22"/>
          <p:cNvSpPr/>
          <p:nvPr/>
        </p:nvSpPr>
        <p:spPr>
          <a:xfrm>
            <a:off x="9389128" y="5535586"/>
            <a:ext cx="484110" cy="484110"/>
          </a:xfrm>
          <a:custGeom>
            <a:rect b="b" l="l" r="r" t="t"/>
            <a:pathLst>
              <a:path extrusionOk="0" h="484110" w="484110">
                <a:moveTo>
                  <a:pt x="0" y="0"/>
                </a:moveTo>
                <a:lnTo>
                  <a:pt x="484111" y="0"/>
                </a:lnTo>
                <a:lnTo>
                  <a:pt x="484111" y="484111"/>
                </a:lnTo>
                <a:lnTo>
                  <a:pt x="0" y="484111"/>
                </a:lnTo>
                <a:lnTo>
                  <a:pt x="0" y="0"/>
                </a:lnTo>
                <a:close/>
              </a:path>
            </a:pathLst>
          </a:custGeom>
          <a:blipFill rotWithShape="1">
            <a:blip r:embed="rId3">
              <a:alphaModFix/>
            </a:blip>
            <a:stretch>
              <a:fillRect b="0" l="0" r="0" t="0"/>
            </a:stretch>
          </a:blipFill>
          <a:ln>
            <a:noFill/>
          </a:ln>
        </p:spPr>
      </p:sp>
      <p:sp>
        <p:nvSpPr>
          <p:cNvPr id="378" name="Google Shape;378;p22"/>
          <p:cNvSpPr/>
          <p:nvPr/>
        </p:nvSpPr>
        <p:spPr>
          <a:xfrm>
            <a:off x="7899983" y="180911"/>
            <a:ext cx="2488034" cy="2488034"/>
          </a:xfrm>
          <a:custGeom>
            <a:rect b="b" l="l" r="r" t="t"/>
            <a:pathLst>
              <a:path extrusionOk="0" h="2488034" w="2488034">
                <a:moveTo>
                  <a:pt x="0" y="0"/>
                </a:moveTo>
                <a:lnTo>
                  <a:pt x="2488034" y="0"/>
                </a:lnTo>
                <a:lnTo>
                  <a:pt x="2488034" y="2488034"/>
                </a:lnTo>
                <a:lnTo>
                  <a:pt x="0" y="2488034"/>
                </a:lnTo>
                <a:lnTo>
                  <a:pt x="0" y="0"/>
                </a:lnTo>
                <a:close/>
              </a:path>
            </a:pathLst>
          </a:custGeom>
          <a:blipFill rotWithShape="1">
            <a:blip r:embed="rId4">
              <a:alphaModFix/>
            </a:blip>
            <a:stretch>
              <a:fillRect b="0" l="0" r="0" t="0"/>
            </a:stretch>
          </a:blipFill>
          <a:ln>
            <a:noFill/>
          </a:ln>
        </p:spPr>
      </p:sp>
      <p:cxnSp>
        <p:nvCxnSpPr>
          <p:cNvPr id="379" name="Google Shape;379;p22"/>
          <p:cNvCxnSpPr/>
          <p:nvPr/>
        </p:nvCxnSpPr>
        <p:spPr>
          <a:xfrm>
            <a:off x="611702" y="1424928"/>
            <a:ext cx="2993475" cy="2310364"/>
          </a:xfrm>
          <a:prstGeom prst="straightConnector1">
            <a:avLst/>
          </a:prstGeom>
          <a:noFill/>
          <a:ln cap="flat" cmpd="sng" w="114300">
            <a:solidFill>
              <a:srgbClr val="000000"/>
            </a:solidFill>
            <a:prstDash val="solid"/>
            <a:round/>
            <a:headEnd len="sm" w="sm" type="none"/>
            <a:tailEnd len="sm" w="sm" type="none"/>
          </a:ln>
        </p:spPr>
      </p:cxnSp>
      <p:cxnSp>
        <p:nvCxnSpPr>
          <p:cNvPr id="380" name="Google Shape;380;p22"/>
          <p:cNvCxnSpPr/>
          <p:nvPr/>
        </p:nvCxnSpPr>
        <p:spPr>
          <a:xfrm flipH="1" rot="10800000">
            <a:off x="506755" y="5777642"/>
            <a:ext cx="3098422" cy="143207"/>
          </a:xfrm>
          <a:prstGeom prst="straightConnector1">
            <a:avLst/>
          </a:prstGeom>
          <a:noFill/>
          <a:ln cap="flat" cmpd="sng" w="114300">
            <a:solidFill>
              <a:srgbClr val="000000"/>
            </a:solidFill>
            <a:prstDash val="solid"/>
            <a:round/>
            <a:headEnd len="sm" w="sm" type="none"/>
            <a:tailEnd len="sm" w="sm" type="none"/>
          </a:ln>
        </p:spPr>
      </p:cxnSp>
      <p:cxnSp>
        <p:nvCxnSpPr>
          <p:cNvPr id="381" name="Google Shape;381;p22"/>
          <p:cNvCxnSpPr/>
          <p:nvPr/>
        </p:nvCxnSpPr>
        <p:spPr>
          <a:xfrm flipH="1" rot="10800000">
            <a:off x="14619908" y="1329853"/>
            <a:ext cx="2914044" cy="2445207"/>
          </a:xfrm>
          <a:prstGeom prst="straightConnector1">
            <a:avLst/>
          </a:prstGeom>
          <a:noFill/>
          <a:ln cap="flat" cmpd="sng" w="114300">
            <a:solidFill>
              <a:srgbClr val="000000"/>
            </a:solidFill>
            <a:prstDash val="solid"/>
            <a:round/>
            <a:headEnd len="sm" w="sm" type="none"/>
            <a:tailEnd len="sm" w="sm" type="none"/>
          </a:ln>
        </p:spPr>
      </p:cxnSp>
      <p:cxnSp>
        <p:nvCxnSpPr>
          <p:cNvPr id="382" name="Google Shape;382;p22"/>
          <p:cNvCxnSpPr/>
          <p:nvPr/>
        </p:nvCxnSpPr>
        <p:spPr>
          <a:xfrm flipH="1" rot="10800000">
            <a:off x="14619908" y="5528189"/>
            <a:ext cx="3058493" cy="96654"/>
          </a:xfrm>
          <a:prstGeom prst="straightConnector1">
            <a:avLst/>
          </a:prstGeom>
          <a:noFill/>
          <a:ln cap="flat" cmpd="sng" w="114300">
            <a:solidFill>
              <a:srgbClr val="000000"/>
            </a:solidFill>
            <a:prstDash val="solid"/>
            <a:round/>
            <a:headEnd len="sm" w="sm" type="none"/>
            <a:tailEnd len="sm" w="sm" type="none"/>
          </a:ln>
        </p:spPr>
      </p:cxnSp>
      <p:grpSp>
        <p:nvGrpSpPr>
          <p:cNvPr id="383" name="Google Shape;383;p22"/>
          <p:cNvGrpSpPr/>
          <p:nvPr/>
        </p:nvGrpSpPr>
        <p:grpSpPr>
          <a:xfrm>
            <a:off x="-294344" y="518881"/>
            <a:ext cx="1812093" cy="1812093"/>
            <a:chOff x="0" y="0"/>
            <a:chExt cx="812800" cy="812800"/>
          </a:xfrm>
        </p:grpSpPr>
        <p:sp>
          <p:nvSpPr>
            <p:cNvPr id="384" name="Google Shape;38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16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6" name="Google Shape;386;p22"/>
          <p:cNvSpPr txBox="1"/>
          <p:nvPr/>
        </p:nvSpPr>
        <p:spPr>
          <a:xfrm>
            <a:off x="4300551" y="3405133"/>
            <a:ext cx="9206598" cy="3433162"/>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1" i="0" lang="en-US" sz="5344" u="none" cap="none" strike="noStrike">
                <a:solidFill>
                  <a:srgbClr val="3A7238"/>
                </a:solidFill>
                <a:latin typeface="Poppins"/>
                <a:ea typeface="Poppins"/>
                <a:cs typeface="Poppins"/>
                <a:sym typeface="Poppins"/>
              </a:rPr>
              <a:t>EXPLORING OUR </a:t>
            </a:r>
            <a:r>
              <a:rPr b="1" i="0" lang="en-US" sz="5344" u="none" cap="none" strike="noStrike">
                <a:solidFill>
                  <a:srgbClr val="154914"/>
                </a:solidFill>
                <a:latin typeface="Poppins"/>
                <a:ea typeface="Poppins"/>
                <a:cs typeface="Poppins"/>
                <a:sym typeface="Poppins"/>
              </a:rPr>
              <a:t>POSITIONALITY </a:t>
            </a:r>
            <a:r>
              <a:rPr b="1" i="0" lang="en-US" sz="5344" u="none" cap="none" strike="noStrike">
                <a:solidFill>
                  <a:srgbClr val="3A7238"/>
                </a:solidFill>
                <a:latin typeface="Poppins"/>
                <a:ea typeface="Poppins"/>
                <a:cs typeface="Poppins"/>
                <a:sym typeface="Poppins"/>
              </a:rPr>
              <a:t>AND ITS EFFECTS ON OUR WORK AS </a:t>
            </a:r>
            <a:r>
              <a:rPr b="1" i="0" lang="en-US" sz="5344" u="none" cap="none" strike="noStrike">
                <a:solidFill>
                  <a:srgbClr val="154914"/>
                </a:solidFill>
                <a:latin typeface="Poppins"/>
                <a:ea typeface="Poppins"/>
                <a:cs typeface="Poppins"/>
                <a:sym typeface="Poppins"/>
              </a:rPr>
              <a:t>TEACHERS</a:t>
            </a:r>
            <a:endParaRPr/>
          </a:p>
        </p:txBody>
      </p:sp>
      <p:grpSp>
        <p:nvGrpSpPr>
          <p:cNvPr id="387" name="Google Shape;387;p22"/>
          <p:cNvGrpSpPr/>
          <p:nvPr/>
        </p:nvGrpSpPr>
        <p:grpSpPr>
          <a:xfrm>
            <a:off x="172261" y="5300027"/>
            <a:ext cx="1241642" cy="1241642"/>
            <a:chOff x="0" y="0"/>
            <a:chExt cx="812800" cy="812800"/>
          </a:xfrm>
        </p:grpSpPr>
        <p:sp>
          <p:nvSpPr>
            <p:cNvPr id="388" name="Google Shape;38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B33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0" name="Google Shape;390;p22"/>
          <p:cNvGrpSpPr/>
          <p:nvPr/>
        </p:nvGrpSpPr>
        <p:grpSpPr>
          <a:xfrm>
            <a:off x="15526439" y="4405112"/>
            <a:ext cx="2344514" cy="2344514"/>
            <a:chOff x="0" y="0"/>
            <a:chExt cx="812800" cy="812800"/>
          </a:xfrm>
        </p:grpSpPr>
        <p:sp>
          <p:nvSpPr>
            <p:cNvPr id="391" name="Google Shape;39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3" name="Google Shape;393;p22"/>
          <p:cNvGrpSpPr/>
          <p:nvPr/>
        </p:nvGrpSpPr>
        <p:grpSpPr>
          <a:xfrm>
            <a:off x="16913131" y="804107"/>
            <a:ext cx="1241642" cy="1241642"/>
            <a:chOff x="0" y="0"/>
            <a:chExt cx="812800" cy="812800"/>
          </a:xfrm>
        </p:grpSpPr>
        <p:sp>
          <p:nvSpPr>
            <p:cNvPr id="394" name="Google Shape;39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6E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6" name="Google Shape;396;p22"/>
          <p:cNvGrpSpPr/>
          <p:nvPr/>
        </p:nvGrpSpPr>
        <p:grpSpPr>
          <a:xfrm>
            <a:off x="8180219" y="7389438"/>
            <a:ext cx="1927562" cy="2422953"/>
            <a:chOff x="0" y="0"/>
            <a:chExt cx="2570082" cy="3230603"/>
          </a:xfrm>
        </p:grpSpPr>
        <p:sp>
          <p:nvSpPr>
            <p:cNvPr id="397" name="Google Shape;397;p22"/>
            <p:cNvSpPr/>
            <p:nvPr/>
          </p:nvSpPr>
          <p:spPr>
            <a:xfrm>
              <a:off x="187170" y="0"/>
              <a:ext cx="2382912" cy="3230603"/>
            </a:xfrm>
            <a:custGeom>
              <a:rect b="b" l="l" r="r" t="t"/>
              <a:pathLst>
                <a:path extrusionOk="0" h="3230603" w="2382912">
                  <a:moveTo>
                    <a:pt x="0" y="0"/>
                  </a:moveTo>
                  <a:lnTo>
                    <a:pt x="2382912" y="0"/>
                  </a:lnTo>
                  <a:lnTo>
                    <a:pt x="2382912" y="3230603"/>
                  </a:lnTo>
                  <a:lnTo>
                    <a:pt x="0" y="3230603"/>
                  </a:lnTo>
                  <a:lnTo>
                    <a:pt x="0" y="0"/>
                  </a:lnTo>
                  <a:close/>
                </a:path>
              </a:pathLst>
            </a:custGeom>
            <a:blipFill rotWithShape="1">
              <a:blip r:embed="rId5">
                <a:alphaModFix/>
              </a:blip>
              <a:stretch>
                <a:fillRect b="0" l="0" r="0" t="0"/>
              </a:stretch>
            </a:blipFill>
            <a:ln>
              <a:noFill/>
            </a:ln>
          </p:spPr>
        </p:sp>
        <p:sp>
          <p:nvSpPr>
            <p:cNvPr id="398" name="Google Shape;398;p22"/>
            <p:cNvSpPr txBox="1"/>
            <p:nvPr/>
          </p:nvSpPr>
          <p:spPr>
            <a:xfrm>
              <a:off x="0" y="1688520"/>
              <a:ext cx="2427027" cy="515089"/>
            </a:xfrm>
            <a:prstGeom prst="rect">
              <a:avLst/>
            </a:prstGeom>
            <a:noFill/>
            <a:ln>
              <a:noFill/>
            </a:ln>
          </p:spPr>
          <p:txBody>
            <a:bodyPr anchorCtr="0" anchor="t" bIns="0" lIns="0" spcFirstLastPara="1" rIns="0" wrap="square" tIns="0">
              <a:spAutoFit/>
            </a:bodyPr>
            <a:lstStyle/>
            <a:p>
              <a:pPr indent="0" lvl="0" marL="0" marR="0" rtl="0" algn="ctr">
                <a:lnSpc>
                  <a:spcPct val="129979"/>
                </a:lnSpc>
                <a:spcBef>
                  <a:spcPts val="0"/>
                </a:spcBef>
                <a:spcAft>
                  <a:spcPts val="0"/>
                </a:spcAft>
                <a:buNone/>
              </a:pPr>
              <a:r>
                <a:rPr b="1" i="0" lang="en-US" sz="2445" u="none" cap="none" strike="noStrike">
                  <a:solidFill>
                    <a:srgbClr val="FFFFFF"/>
                  </a:solidFill>
                  <a:latin typeface="Arial"/>
                  <a:ea typeface="Arial"/>
                  <a:cs typeface="Arial"/>
                  <a:sym typeface="Arial"/>
                </a:rPr>
                <a:t> 15 mins</a:t>
              </a:r>
              <a:endParaRPr/>
            </a:p>
          </p:txBody>
        </p:sp>
      </p:grpSp>
      <p:grpSp>
        <p:nvGrpSpPr>
          <p:cNvPr id="399" name="Google Shape;399;p22"/>
          <p:cNvGrpSpPr/>
          <p:nvPr/>
        </p:nvGrpSpPr>
        <p:grpSpPr>
          <a:xfrm rot="-10511346">
            <a:off x="11491240" y="-1063654"/>
            <a:ext cx="2384747" cy="3394628"/>
            <a:chOff x="0" y="0"/>
            <a:chExt cx="3179663" cy="4526171"/>
          </a:xfrm>
        </p:grpSpPr>
        <p:cxnSp>
          <p:nvCxnSpPr>
            <p:cNvPr id="400" name="Google Shape;400;p22"/>
            <p:cNvCxnSpPr/>
            <p:nvPr/>
          </p:nvCxnSpPr>
          <p:spPr>
            <a:xfrm rot="10800000">
              <a:off x="1589831" y="0"/>
              <a:ext cx="0" cy="2381560"/>
            </a:xfrm>
            <a:prstGeom prst="straightConnector1">
              <a:avLst/>
            </a:prstGeom>
            <a:noFill/>
            <a:ln cap="flat" cmpd="sng" w="152400">
              <a:solidFill>
                <a:srgbClr val="000000"/>
              </a:solidFill>
              <a:prstDash val="solid"/>
              <a:round/>
              <a:headEnd len="sm" w="sm" type="none"/>
              <a:tailEnd len="sm" w="sm" type="none"/>
            </a:ln>
          </p:spPr>
        </p:cxnSp>
        <p:grpSp>
          <p:nvGrpSpPr>
            <p:cNvPr id="401" name="Google Shape;401;p22"/>
            <p:cNvGrpSpPr/>
            <p:nvPr/>
          </p:nvGrpSpPr>
          <p:grpSpPr>
            <a:xfrm>
              <a:off x="0" y="1346508"/>
              <a:ext cx="3179663" cy="3179663"/>
              <a:chOff x="0" y="0"/>
              <a:chExt cx="812800" cy="812800"/>
            </a:xfrm>
          </p:grpSpPr>
          <p:sp>
            <p:nvSpPr>
              <p:cNvPr id="402" name="Google Shape;40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5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404" name="Google Shape;404;p22"/>
          <p:cNvCxnSpPr/>
          <p:nvPr/>
        </p:nvCxnSpPr>
        <p:spPr>
          <a:xfrm>
            <a:off x="5612005" y="303237"/>
            <a:ext cx="254831" cy="1863906"/>
          </a:xfrm>
          <a:prstGeom prst="straightConnector1">
            <a:avLst/>
          </a:prstGeom>
          <a:noFill/>
          <a:ln cap="flat" cmpd="sng" w="114300">
            <a:solidFill>
              <a:srgbClr val="000000"/>
            </a:solidFill>
            <a:prstDash val="solid"/>
            <a:round/>
            <a:headEnd len="sm" w="sm" type="none"/>
            <a:tailEnd len="sm" w="sm" type="none"/>
          </a:ln>
        </p:spPr>
      </p:cxnSp>
      <p:grpSp>
        <p:nvGrpSpPr>
          <p:cNvPr id="405" name="Google Shape;405;p22"/>
          <p:cNvGrpSpPr/>
          <p:nvPr/>
        </p:nvGrpSpPr>
        <p:grpSpPr>
          <a:xfrm rot="10332891">
            <a:off x="4667791" y="-409525"/>
            <a:ext cx="1812093" cy="1812093"/>
            <a:chOff x="0" y="0"/>
            <a:chExt cx="812800" cy="812800"/>
          </a:xfrm>
        </p:grpSpPr>
        <p:sp>
          <p:nvSpPr>
            <p:cNvPr id="406" name="Google Shape;40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14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23"/>
          <p:cNvSpPr/>
          <p:nvPr/>
        </p:nvSpPr>
        <p:spPr>
          <a:xfrm>
            <a:off x="1691567" y="1893561"/>
            <a:ext cx="13603424" cy="9027795"/>
          </a:xfrm>
          <a:custGeom>
            <a:rect b="b" l="l" r="r" t="t"/>
            <a:pathLst>
              <a:path extrusionOk="0" h="9027795" w="13603424">
                <a:moveTo>
                  <a:pt x="0" y="0"/>
                </a:moveTo>
                <a:lnTo>
                  <a:pt x="13603424" y="0"/>
                </a:lnTo>
                <a:lnTo>
                  <a:pt x="13603424" y="9027795"/>
                </a:lnTo>
                <a:lnTo>
                  <a:pt x="0" y="9027795"/>
                </a:lnTo>
                <a:lnTo>
                  <a:pt x="0" y="0"/>
                </a:lnTo>
                <a:close/>
              </a:path>
            </a:pathLst>
          </a:custGeom>
          <a:blipFill rotWithShape="1">
            <a:blip r:embed="rId3">
              <a:alphaModFix/>
            </a:blip>
            <a:stretch>
              <a:fillRect b="-25337" l="0" r="0" t="-25339"/>
            </a:stretch>
          </a:blipFill>
          <a:ln>
            <a:noFill/>
          </a:ln>
        </p:spPr>
      </p:sp>
      <p:grpSp>
        <p:nvGrpSpPr>
          <p:cNvPr id="413" name="Google Shape;413;p23"/>
          <p:cNvGrpSpPr/>
          <p:nvPr/>
        </p:nvGrpSpPr>
        <p:grpSpPr>
          <a:xfrm>
            <a:off x="2259460" y="293315"/>
            <a:ext cx="14357480" cy="2221992"/>
            <a:chOff x="0" y="-38100"/>
            <a:chExt cx="2954214" cy="457200"/>
          </a:xfrm>
        </p:grpSpPr>
        <p:sp>
          <p:nvSpPr>
            <p:cNvPr id="414" name="Google Shape;414;p23"/>
            <p:cNvSpPr/>
            <p:nvPr/>
          </p:nvSpPr>
          <p:spPr>
            <a:xfrm>
              <a:off x="0" y="0"/>
              <a:ext cx="2954214" cy="419100"/>
            </a:xfrm>
            <a:custGeom>
              <a:rect b="b" l="l" r="r" t="t"/>
              <a:pathLst>
                <a:path extrusionOk="0" h="419100" w="2954214">
                  <a:moveTo>
                    <a:pt x="26961" y="0"/>
                  </a:moveTo>
                  <a:lnTo>
                    <a:pt x="2927253" y="0"/>
                  </a:lnTo>
                  <a:cubicBezTo>
                    <a:pt x="2934403" y="0"/>
                    <a:pt x="2941261" y="2841"/>
                    <a:pt x="2946317" y="7897"/>
                  </a:cubicBezTo>
                  <a:cubicBezTo>
                    <a:pt x="2951373" y="12953"/>
                    <a:pt x="2954214" y="19811"/>
                    <a:pt x="2954214" y="26961"/>
                  </a:cubicBezTo>
                  <a:lnTo>
                    <a:pt x="2954214" y="392139"/>
                  </a:lnTo>
                  <a:cubicBezTo>
                    <a:pt x="2954214" y="399289"/>
                    <a:pt x="2951373" y="406147"/>
                    <a:pt x="2946317" y="411203"/>
                  </a:cubicBezTo>
                  <a:cubicBezTo>
                    <a:pt x="2941261" y="416259"/>
                    <a:pt x="2934403" y="419100"/>
                    <a:pt x="2927253" y="419100"/>
                  </a:cubicBezTo>
                  <a:lnTo>
                    <a:pt x="26961" y="419100"/>
                  </a:lnTo>
                  <a:cubicBezTo>
                    <a:pt x="19811" y="419100"/>
                    <a:pt x="12953" y="416259"/>
                    <a:pt x="7897" y="411203"/>
                  </a:cubicBezTo>
                  <a:cubicBezTo>
                    <a:pt x="2841" y="406147"/>
                    <a:pt x="0" y="399289"/>
                    <a:pt x="0" y="392139"/>
                  </a:cubicBezTo>
                  <a:lnTo>
                    <a:pt x="0" y="26961"/>
                  </a:lnTo>
                  <a:cubicBezTo>
                    <a:pt x="0" y="19811"/>
                    <a:pt x="2841" y="12953"/>
                    <a:pt x="7897" y="7897"/>
                  </a:cubicBezTo>
                  <a:cubicBezTo>
                    <a:pt x="12953" y="2841"/>
                    <a:pt x="19811" y="0"/>
                    <a:pt x="26961" y="0"/>
                  </a:cubicBezTo>
                  <a:close/>
                </a:path>
              </a:pathLst>
            </a:custGeom>
            <a:solidFill>
              <a:srgbClr val="B8C0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3"/>
            <p:cNvSpPr txBox="1"/>
            <p:nvPr/>
          </p:nvSpPr>
          <p:spPr>
            <a:xfrm>
              <a:off x="0" y="-38100"/>
              <a:ext cx="2954214" cy="4572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6" name="Google Shape;416;p23"/>
          <p:cNvSpPr/>
          <p:nvPr/>
        </p:nvSpPr>
        <p:spPr>
          <a:xfrm>
            <a:off x="16116984" y="9019166"/>
            <a:ext cx="478220" cy="478220"/>
          </a:xfrm>
          <a:custGeom>
            <a:rect b="b" l="l" r="r" t="t"/>
            <a:pathLst>
              <a:path extrusionOk="0" h="478220" w="478220">
                <a:moveTo>
                  <a:pt x="0" y="0"/>
                </a:moveTo>
                <a:lnTo>
                  <a:pt x="478220" y="0"/>
                </a:lnTo>
                <a:lnTo>
                  <a:pt x="478220" y="478220"/>
                </a:lnTo>
                <a:lnTo>
                  <a:pt x="0" y="478220"/>
                </a:lnTo>
                <a:lnTo>
                  <a:pt x="0" y="0"/>
                </a:lnTo>
                <a:close/>
              </a:path>
            </a:pathLst>
          </a:custGeom>
          <a:blipFill rotWithShape="1">
            <a:blip r:embed="rId4">
              <a:alphaModFix/>
            </a:blip>
            <a:stretch>
              <a:fillRect b="0" l="0" r="0" t="0"/>
            </a:stretch>
          </a:blipFill>
          <a:ln>
            <a:noFill/>
          </a:ln>
        </p:spPr>
      </p:sp>
      <p:sp>
        <p:nvSpPr>
          <p:cNvPr id="417" name="Google Shape;417;p23"/>
          <p:cNvSpPr txBox="1"/>
          <p:nvPr/>
        </p:nvSpPr>
        <p:spPr>
          <a:xfrm>
            <a:off x="3066190" y="842508"/>
            <a:ext cx="12744021" cy="1251623"/>
          </a:xfrm>
          <a:prstGeom prst="rect">
            <a:avLst/>
          </a:prstGeom>
          <a:noFill/>
          <a:ln>
            <a:noFill/>
          </a:ln>
        </p:spPr>
        <p:txBody>
          <a:bodyPr anchorCtr="0" anchor="t" bIns="0" lIns="0" spcFirstLastPara="1" rIns="0" wrap="square" tIns="0">
            <a:spAutoFit/>
          </a:bodyPr>
          <a:lstStyle/>
          <a:p>
            <a:pPr indent="0" lvl="0" marL="0" marR="0" rtl="0" algn="ctr">
              <a:lnSpc>
                <a:spcPct val="125019"/>
              </a:lnSpc>
              <a:spcBef>
                <a:spcPts val="0"/>
              </a:spcBef>
              <a:spcAft>
                <a:spcPts val="0"/>
              </a:spcAft>
              <a:buNone/>
            </a:pPr>
            <a:r>
              <a:rPr b="1" i="0" lang="en-US" sz="3893" u="none" cap="none" strike="noStrike">
                <a:solidFill>
                  <a:srgbClr val="FEFEFF"/>
                </a:solidFill>
                <a:latin typeface="Poppins"/>
                <a:ea typeface="Poppins"/>
                <a:cs typeface="Poppins"/>
                <a:sym typeface="Poppins"/>
              </a:rPr>
              <a:t> COLLECTIVELY CONNECTING OUR POSITIONALITY AS TEACHERS TO THE COLONIALITY MATRIX </a:t>
            </a:r>
            <a:endParaRPr/>
          </a:p>
        </p:txBody>
      </p:sp>
      <p:grpSp>
        <p:nvGrpSpPr>
          <p:cNvPr id="418" name="Google Shape;418;p23"/>
          <p:cNvGrpSpPr/>
          <p:nvPr/>
        </p:nvGrpSpPr>
        <p:grpSpPr>
          <a:xfrm>
            <a:off x="14663498" y="8334603"/>
            <a:ext cx="1262986" cy="1604788"/>
            <a:chOff x="0" y="0"/>
            <a:chExt cx="1683981" cy="2139718"/>
          </a:xfrm>
        </p:grpSpPr>
        <p:sp>
          <p:nvSpPr>
            <p:cNvPr id="419" name="Google Shape;419;p23"/>
            <p:cNvSpPr/>
            <p:nvPr/>
          </p:nvSpPr>
          <p:spPr>
            <a:xfrm>
              <a:off x="0" y="0"/>
              <a:ext cx="1683981" cy="2139718"/>
            </a:xfrm>
            <a:custGeom>
              <a:rect b="b" l="l" r="r" t="t"/>
              <a:pathLst>
                <a:path extrusionOk="0" h="2139718" w="1683981">
                  <a:moveTo>
                    <a:pt x="0" y="0"/>
                  </a:moveTo>
                  <a:lnTo>
                    <a:pt x="1683981" y="0"/>
                  </a:lnTo>
                  <a:lnTo>
                    <a:pt x="1683981" y="2139718"/>
                  </a:lnTo>
                  <a:lnTo>
                    <a:pt x="0" y="2139718"/>
                  </a:lnTo>
                  <a:lnTo>
                    <a:pt x="0" y="0"/>
                  </a:lnTo>
                  <a:close/>
                </a:path>
              </a:pathLst>
            </a:custGeom>
            <a:blipFill rotWithShape="1">
              <a:blip r:embed="rId5">
                <a:alphaModFix/>
              </a:blip>
              <a:stretch>
                <a:fillRect b="-3348" l="0" r="0" t="-3348"/>
              </a:stretch>
            </a:blipFill>
            <a:ln>
              <a:noFill/>
            </a:ln>
          </p:spPr>
        </p:sp>
        <p:sp>
          <p:nvSpPr>
            <p:cNvPr id="420" name="Google Shape;420;p23"/>
            <p:cNvSpPr txBox="1"/>
            <p:nvPr/>
          </p:nvSpPr>
          <p:spPr>
            <a:xfrm>
              <a:off x="167909" y="1273733"/>
              <a:ext cx="1238400" cy="345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85" u="none" cap="none" strike="noStrike">
                  <a:solidFill>
                    <a:srgbClr val="FEFEFF"/>
                  </a:solidFill>
                  <a:latin typeface="Arial"/>
                  <a:ea typeface="Arial"/>
                  <a:cs typeface="Arial"/>
                  <a:sym typeface="Arial"/>
                </a:rPr>
                <a:t> </a:t>
              </a:r>
              <a:r>
                <a:rPr b="1" lang="en-US" sz="1685">
                  <a:solidFill>
                    <a:srgbClr val="FEFEFF"/>
                  </a:solidFill>
                </a:rPr>
                <a:t>30 </a:t>
              </a:r>
              <a:r>
                <a:rPr b="1" i="0" lang="en-US" sz="1685" u="none" cap="none" strike="noStrike">
                  <a:solidFill>
                    <a:srgbClr val="FEFEFF"/>
                  </a:solidFill>
                  <a:latin typeface="Arial"/>
                  <a:ea typeface="Arial"/>
                  <a:cs typeface="Arial"/>
                  <a:sym typeface="Arial"/>
                </a:rPr>
                <a:t> mins</a:t>
              </a:r>
              <a:endParaRPr/>
            </a:p>
          </p:txBody>
        </p:sp>
        <p:sp>
          <p:nvSpPr>
            <p:cNvPr id="421" name="Google Shape;421;p23"/>
            <p:cNvSpPr txBox="1"/>
            <p:nvPr/>
          </p:nvSpPr>
          <p:spPr>
            <a:xfrm>
              <a:off x="167909" y="938724"/>
              <a:ext cx="1238455" cy="36358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85" u="none" cap="none" strike="noStrike">
                  <a:solidFill>
                    <a:srgbClr val="FEFEFF"/>
                  </a:solidFill>
                  <a:latin typeface="Arial"/>
                  <a:ea typeface="Arial"/>
                  <a:cs typeface="Arial"/>
                  <a:sym typeface="Arial"/>
                </a:rPr>
                <a:t>Part 1:</a:t>
              </a:r>
              <a:endParaRPr/>
            </a:p>
          </p:txBody>
        </p:sp>
      </p:grpSp>
      <p:grpSp>
        <p:nvGrpSpPr>
          <p:cNvPr id="422" name="Google Shape;422;p23"/>
          <p:cNvGrpSpPr/>
          <p:nvPr/>
        </p:nvGrpSpPr>
        <p:grpSpPr>
          <a:xfrm>
            <a:off x="16783689" y="8334603"/>
            <a:ext cx="1225008" cy="1556532"/>
            <a:chOff x="0" y="0"/>
            <a:chExt cx="1633344" cy="2075376"/>
          </a:xfrm>
        </p:grpSpPr>
        <p:sp>
          <p:nvSpPr>
            <p:cNvPr id="423" name="Google Shape;423;p23"/>
            <p:cNvSpPr/>
            <p:nvPr/>
          </p:nvSpPr>
          <p:spPr>
            <a:xfrm>
              <a:off x="0" y="0"/>
              <a:ext cx="1633344" cy="2075376"/>
            </a:xfrm>
            <a:custGeom>
              <a:rect b="b" l="l" r="r" t="t"/>
              <a:pathLst>
                <a:path extrusionOk="0" h="2075376" w="1633344">
                  <a:moveTo>
                    <a:pt x="0" y="0"/>
                  </a:moveTo>
                  <a:lnTo>
                    <a:pt x="1633344" y="0"/>
                  </a:lnTo>
                  <a:lnTo>
                    <a:pt x="1633344" y="2075376"/>
                  </a:lnTo>
                  <a:lnTo>
                    <a:pt x="0" y="2075376"/>
                  </a:lnTo>
                  <a:lnTo>
                    <a:pt x="0" y="0"/>
                  </a:lnTo>
                  <a:close/>
                </a:path>
              </a:pathLst>
            </a:custGeom>
            <a:blipFill rotWithShape="1">
              <a:blip r:embed="rId5">
                <a:alphaModFix/>
              </a:blip>
              <a:stretch>
                <a:fillRect b="-3348" l="0" r="0" t="-3348"/>
              </a:stretch>
            </a:blipFill>
            <a:ln>
              <a:noFill/>
            </a:ln>
          </p:spPr>
        </p:sp>
        <p:sp>
          <p:nvSpPr>
            <p:cNvPr id="424" name="Google Shape;424;p23"/>
            <p:cNvSpPr txBox="1"/>
            <p:nvPr/>
          </p:nvSpPr>
          <p:spPr>
            <a:xfrm>
              <a:off x="159456" y="1219707"/>
              <a:ext cx="1201215" cy="353510"/>
            </a:xfrm>
            <a:prstGeom prst="rect">
              <a:avLst/>
            </a:prstGeom>
            <a:noFill/>
            <a:ln>
              <a:noFill/>
            </a:ln>
          </p:spPr>
          <p:txBody>
            <a:bodyPr anchorCtr="0" anchor="t" bIns="0" lIns="0" spcFirstLastPara="1" rIns="0" wrap="square" tIns="0">
              <a:spAutoFit/>
            </a:bodyPr>
            <a:lstStyle/>
            <a:p>
              <a:pPr indent="0" lvl="0" marL="0" marR="0" rtl="0" algn="ctr">
                <a:lnSpc>
                  <a:spcPct val="140024"/>
                </a:lnSpc>
                <a:spcBef>
                  <a:spcPts val="0"/>
                </a:spcBef>
                <a:spcAft>
                  <a:spcPts val="0"/>
                </a:spcAft>
                <a:buNone/>
              </a:pPr>
              <a:r>
                <a:rPr b="1" i="0" lang="en-US" sz="1634" u="none" cap="none" strike="noStrike">
                  <a:solidFill>
                    <a:srgbClr val="FEFEFF"/>
                  </a:solidFill>
                  <a:latin typeface="Arial"/>
                  <a:ea typeface="Arial"/>
                  <a:cs typeface="Arial"/>
                  <a:sym typeface="Arial"/>
                </a:rPr>
                <a:t> 30 mins</a:t>
              </a:r>
              <a:endParaRPr/>
            </a:p>
          </p:txBody>
        </p:sp>
        <p:sp>
          <p:nvSpPr>
            <p:cNvPr id="425" name="Google Shape;425;p23"/>
            <p:cNvSpPr txBox="1"/>
            <p:nvPr/>
          </p:nvSpPr>
          <p:spPr>
            <a:xfrm>
              <a:off x="139902" y="911712"/>
              <a:ext cx="1278078" cy="374301"/>
            </a:xfrm>
            <a:prstGeom prst="rect">
              <a:avLst/>
            </a:prstGeom>
            <a:noFill/>
            <a:ln>
              <a:noFill/>
            </a:ln>
          </p:spPr>
          <p:txBody>
            <a:bodyPr anchorCtr="0" anchor="t" bIns="0" lIns="0" spcFirstLastPara="1" rIns="0" wrap="square" tIns="0">
              <a:spAutoFit/>
            </a:bodyPr>
            <a:lstStyle/>
            <a:p>
              <a:pPr indent="0" lvl="0" marL="0" marR="0" rtl="0" algn="ctr">
                <a:lnSpc>
                  <a:spcPct val="140126"/>
                </a:lnSpc>
                <a:spcBef>
                  <a:spcPts val="0"/>
                </a:spcBef>
                <a:spcAft>
                  <a:spcPts val="0"/>
                </a:spcAft>
                <a:buNone/>
              </a:pPr>
              <a:r>
                <a:rPr b="1" i="0" lang="en-US" sz="1737" u="none" cap="none" strike="noStrike">
                  <a:solidFill>
                    <a:srgbClr val="FEFEFF"/>
                  </a:solidFill>
                  <a:latin typeface="Arial"/>
                  <a:ea typeface="Arial"/>
                  <a:cs typeface="Arial"/>
                  <a:sym typeface="Arial"/>
                </a:rPr>
                <a:t>Part 2:</a:t>
              </a: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EFF"/>
        </a:solidFill>
      </p:bgPr>
    </p:bg>
    <p:spTree>
      <p:nvGrpSpPr>
        <p:cNvPr id="429" name="Shape 429"/>
        <p:cNvGrpSpPr/>
        <p:nvPr/>
      </p:nvGrpSpPr>
      <p:grpSpPr>
        <a:xfrm>
          <a:off x="0" y="0"/>
          <a:ext cx="0" cy="0"/>
          <a:chOff x="0" y="0"/>
          <a:chExt cx="0" cy="0"/>
        </a:xfrm>
      </p:grpSpPr>
      <p:sp>
        <p:nvSpPr>
          <p:cNvPr id="430" name="Google Shape;430;p24"/>
          <p:cNvSpPr/>
          <p:nvPr/>
        </p:nvSpPr>
        <p:spPr>
          <a:xfrm>
            <a:off x="-555576" y="-991400"/>
            <a:ext cx="21921178" cy="11764825"/>
          </a:xfrm>
          <a:custGeom>
            <a:rect b="b" l="l" r="r" t="t"/>
            <a:pathLst>
              <a:path extrusionOk="0" h="11764825" w="18382539">
                <a:moveTo>
                  <a:pt x="0" y="0"/>
                </a:moveTo>
                <a:lnTo>
                  <a:pt x="18382539" y="0"/>
                </a:lnTo>
                <a:lnTo>
                  <a:pt x="18382539" y="11764825"/>
                </a:lnTo>
                <a:lnTo>
                  <a:pt x="0" y="11764825"/>
                </a:lnTo>
                <a:lnTo>
                  <a:pt x="0" y="0"/>
                </a:lnTo>
                <a:close/>
              </a:path>
            </a:pathLst>
          </a:custGeom>
          <a:blipFill rotWithShape="1">
            <a:blip r:embed="rId3">
              <a:alphaModFix/>
            </a:blip>
            <a:stretch>
              <a:fillRect b="0" l="0" r="0" t="0"/>
            </a:stretch>
          </a:blipFill>
          <a:ln>
            <a:noFill/>
          </a:ln>
        </p:spPr>
      </p:sp>
      <p:sp>
        <p:nvSpPr>
          <p:cNvPr id="431" name="Google Shape;431;p24"/>
          <p:cNvSpPr/>
          <p:nvPr/>
        </p:nvSpPr>
        <p:spPr>
          <a:xfrm>
            <a:off x="6399539" y="3878415"/>
            <a:ext cx="5146651" cy="5146651"/>
          </a:xfrm>
          <a:custGeom>
            <a:rect b="b" l="l" r="r" t="t"/>
            <a:pathLst>
              <a:path extrusionOk="0" h="5146651" w="5146651">
                <a:moveTo>
                  <a:pt x="0" y="0"/>
                </a:moveTo>
                <a:lnTo>
                  <a:pt x="5146651" y="0"/>
                </a:lnTo>
                <a:lnTo>
                  <a:pt x="5146651" y="5146652"/>
                </a:lnTo>
                <a:lnTo>
                  <a:pt x="0" y="5146652"/>
                </a:lnTo>
                <a:lnTo>
                  <a:pt x="0" y="0"/>
                </a:lnTo>
                <a:close/>
              </a:path>
            </a:pathLst>
          </a:custGeom>
          <a:blipFill rotWithShape="1">
            <a:blip r:embed="rId4">
              <a:alphaModFix/>
            </a:blip>
            <a:stretch>
              <a:fillRect b="0" l="0" r="0" t="0"/>
            </a:stretch>
          </a:blipFill>
          <a:ln>
            <a:noFill/>
          </a:ln>
        </p:spPr>
      </p:sp>
      <p:sp>
        <p:nvSpPr>
          <p:cNvPr id="432" name="Google Shape;432;p24"/>
          <p:cNvSpPr txBox="1"/>
          <p:nvPr/>
        </p:nvSpPr>
        <p:spPr>
          <a:xfrm>
            <a:off x="94539" y="857250"/>
            <a:ext cx="18193461" cy="2187326"/>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i="0" lang="en-US" sz="6134" u="none" cap="none" strike="noStrike">
                <a:solidFill>
                  <a:srgbClr val="24362C"/>
                </a:solidFill>
                <a:latin typeface="Poppins"/>
                <a:ea typeface="Poppins"/>
                <a:cs typeface="Poppins"/>
                <a:sym typeface="Poppins"/>
              </a:rPr>
              <a:t>In the Padlet, share how your </a:t>
            </a:r>
            <a:r>
              <a:rPr b="1" i="0" lang="en-US" sz="6134" u="none" cap="none" strike="noStrike">
                <a:solidFill>
                  <a:srgbClr val="3A7238"/>
                </a:solidFill>
                <a:latin typeface="Poppins"/>
                <a:ea typeface="Poppins"/>
                <a:cs typeface="Poppins"/>
                <a:sym typeface="Poppins"/>
              </a:rPr>
              <a:t>positionality</a:t>
            </a:r>
            <a:r>
              <a:rPr b="1" i="0" lang="en-US" sz="6134" u="none" cap="none" strike="noStrike">
                <a:solidFill>
                  <a:srgbClr val="24362C"/>
                </a:solidFill>
                <a:latin typeface="Poppins"/>
                <a:ea typeface="Poppins"/>
                <a:cs typeface="Poppins"/>
                <a:sym typeface="Poppins"/>
              </a:rPr>
              <a:t> connects to the </a:t>
            </a:r>
            <a:r>
              <a:rPr b="1" i="0" lang="en-US" sz="6134" u="none" cap="none" strike="noStrike">
                <a:solidFill>
                  <a:srgbClr val="3A7238"/>
                </a:solidFill>
                <a:latin typeface="Poppins"/>
                <a:ea typeface="Poppins"/>
                <a:cs typeface="Poppins"/>
                <a:sym typeface="Poppins"/>
              </a:rPr>
              <a:t>coloniality matrix</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25"/>
          <p:cNvSpPr/>
          <p:nvPr/>
        </p:nvSpPr>
        <p:spPr>
          <a:xfrm>
            <a:off x="-9050" y="-211050"/>
            <a:ext cx="18302186" cy="10494867"/>
          </a:xfrm>
          <a:custGeom>
            <a:rect b="b" l="l" r="r" t="t"/>
            <a:pathLst>
              <a:path extrusionOk="0" h="8602350" w="12911595">
                <a:moveTo>
                  <a:pt x="0" y="0"/>
                </a:moveTo>
                <a:lnTo>
                  <a:pt x="12911594" y="0"/>
                </a:lnTo>
                <a:lnTo>
                  <a:pt x="12911594" y="8602350"/>
                </a:lnTo>
                <a:lnTo>
                  <a:pt x="0" y="8602350"/>
                </a:lnTo>
                <a:lnTo>
                  <a:pt x="0" y="0"/>
                </a:lnTo>
                <a:close/>
              </a:path>
            </a:pathLst>
          </a:custGeom>
          <a:blipFill rotWithShape="1">
            <a:blip r:embed="rId3">
              <a:alphaModFix/>
            </a:blip>
            <a:stretch>
              <a:fillRect b="0" l="0" r="0" t="0"/>
            </a:stretch>
          </a:blipFill>
          <a:ln>
            <a:noFill/>
          </a:ln>
        </p:spPr>
      </p:sp>
      <p:sp>
        <p:nvSpPr>
          <p:cNvPr id="438" name="Google Shape;438;p25"/>
          <p:cNvSpPr/>
          <p:nvPr/>
        </p:nvSpPr>
        <p:spPr>
          <a:xfrm>
            <a:off x="2688203" y="7742895"/>
            <a:ext cx="8740090" cy="1810583"/>
          </a:xfrm>
          <a:custGeom>
            <a:rect b="b" l="l" r="r" t="t"/>
            <a:pathLst>
              <a:path extrusionOk="0" h="1810583" w="8740090">
                <a:moveTo>
                  <a:pt x="0" y="0"/>
                </a:moveTo>
                <a:lnTo>
                  <a:pt x="8740090" y="0"/>
                </a:lnTo>
                <a:lnTo>
                  <a:pt x="8740090" y="1810583"/>
                </a:lnTo>
                <a:lnTo>
                  <a:pt x="0" y="1810583"/>
                </a:lnTo>
                <a:lnTo>
                  <a:pt x="0" y="0"/>
                </a:lnTo>
                <a:close/>
              </a:path>
            </a:pathLst>
          </a:custGeom>
          <a:blipFill rotWithShape="1">
            <a:blip r:embed="rId4">
              <a:alphaModFix/>
            </a:blip>
            <a:stretch>
              <a:fillRect b="0" l="0" r="0" t="0"/>
            </a:stretch>
          </a:blipFill>
          <a:ln>
            <a:noFill/>
          </a:ln>
        </p:spPr>
      </p:sp>
      <p:sp>
        <p:nvSpPr>
          <p:cNvPr id="439" name="Google Shape;439;p25"/>
          <p:cNvSpPr/>
          <p:nvPr/>
        </p:nvSpPr>
        <p:spPr>
          <a:xfrm>
            <a:off x="7224719" y="7742895"/>
            <a:ext cx="8740090" cy="1810583"/>
          </a:xfrm>
          <a:custGeom>
            <a:rect b="b" l="l" r="r" t="t"/>
            <a:pathLst>
              <a:path extrusionOk="0" h="1810583" w="8740090">
                <a:moveTo>
                  <a:pt x="0" y="0"/>
                </a:moveTo>
                <a:lnTo>
                  <a:pt x="8740090" y="0"/>
                </a:lnTo>
                <a:lnTo>
                  <a:pt x="8740090" y="1810583"/>
                </a:lnTo>
                <a:lnTo>
                  <a:pt x="0" y="1810583"/>
                </a:lnTo>
                <a:lnTo>
                  <a:pt x="0" y="0"/>
                </a:lnTo>
                <a:close/>
              </a:path>
            </a:pathLst>
          </a:custGeom>
          <a:blipFill rotWithShape="1">
            <a:blip r:embed="rId4">
              <a:alphaModFix/>
            </a:blip>
            <a:stretch>
              <a:fillRect b="0" l="0" r="0" t="0"/>
            </a:stretch>
          </a:blipFill>
          <a:ln>
            <a:noFill/>
          </a:ln>
        </p:spPr>
      </p:sp>
      <p:sp>
        <p:nvSpPr>
          <p:cNvPr id="440" name="Google Shape;440;p25"/>
          <p:cNvSpPr txBox="1"/>
          <p:nvPr/>
        </p:nvSpPr>
        <p:spPr>
          <a:xfrm>
            <a:off x="2935397" y="7896635"/>
            <a:ext cx="12417206" cy="1180465"/>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Arial"/>
                <a:ea typeface="Arial"/>
                <a:cs typeface="Arial"/>
                <a:sym typeface="Arial"/>
              </a:rPr>
              <a:t>Take a moment to relax and re-center, we will see you here again in 10 minutes!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grpSp>
        <p:nvGrpSpPr>
          <p:cNvPr id="445" name="Google Shape;445;p26"/>
          <p:cNvGrpSpPr/>
          <p:nvPr/>
        </p:nvGrpSpPr>
        <p:grpSpPr>
          <a:xfrm>
            <a:off x="-172767" y="9450689"/>
            <a:ext cx="18633533" cy="1057841"/>
            <a:chOff x="0" y="-38100"/>
            <a:chExt cx="4907597" cy="278608"/>
          </a:xfrm>
        </p:grpSpPr>
        <p:sp>
          <p:nvSpPr>
            <p:cNvPr id="446" name="Google Shape;446;p26"/>
            <p:cNvSpPr/>
            <p:nvPr/>
          </p:nvSpPr>
          <p:spPr>
            <a:xfrm>
              <a:off x="0" y="0"/>
              <a:ext cx="4907597" cy="240508"/>
            </a:xfrm>
            <a:custGeom>
              <a:rect b="b" l="l" r="r" t="t"/>
              <a:pathLst>
                <a:path extrusionOk="0" h="240508" w="4907597">
                  <a:moveTo>
                    <a:pt x="0" y="0"/>
                  </a:moveTo>
                  <a:lnTo>
                    <a:pt x="4907597" y="0"/>
                  </a:lnTo>
                  <a:lnTo>
                    <a:pt x="4907597" y="240508"/>
                  </a:lnTo>
                  <a:lnTo>
                    <a:pt x="0" y="240508"/>
                  </a:lnTo>
                  <a:close/>
                </a:path>
              </a:pathLst>
            </a:custGeom>
            <a:solidFill>
              <a:srgbClr val="154914"/>
            </a:solidFill>
            <a:ln>
              <a:noFill/>
            </a:ln>
          </p:spPr>
        </p:sp>
        <p:sp>
          <p:nvSpPr>
            <p:cNvPr id="447" name="Google Shape;447;p26"/>
            <p:cNvSpPr txBox="1"/>
            <p:nvPr/>
          </p:nvSpPr>
          <p:spPr>
            <a:xfrm>
              <a:off x="0" y="-38100"/>
              <a:ext cx="4907597" cy="278608"/>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8" name="Google Shape;448;p26"/>
          <p:cNvGrpSpPr/>
          <p:nvPr/>
        </p:nvGrpSpPr>
        <p:grpSpPr>
          <a:xfrm>
            <a:off x="0" y="-398816"/>
            <a:ext cx="18633533" cy="1057841"/>
            <a:chOff x="0" y="-38100"/>
            <a:chExt cx="4907597" cy="278608"/>
          </a:xfrm>
        </p:grpSpPr>
        <p:sp>
          <p:nvSpPr>
            <p:cNvPr id="449" name="Google Shape;449;p26"/>
            <p:cNvSpPr/>
            <p:nvPr/>
          </p:nvSpPr>
          <p:spPr>
            <a:xfrm>
              <a:off x="0" y="0"/>
              <a:ext cx="4907597" cy="240508"/>
            </a:xfrm>
            <a:custGeom>
              <a:rect b="b" l="l" r="r" t="t"/>
              <a:pathLst>
                <a:path extrusionOk="0" h="240508" w="4907597">
                  <a:moveTo>
                    <a:pt x="0" y="0"/>
                  </a:moveTo>
                  <a:lnTo>
                    <a:pt x="4907597" y="0"/>
                  </a:lnTo>
                  <a:lnTo>
                    <a:pt x="4907597" y="240508"/>
                  </a:lnTo>
                  <a:lnTo>
                    <a:pt x="0" y="240508"/>
                  </a:lnTo>
                  <a:close/>
                </a:path>
              </a:pathLst>
            </a:custGeom>
            <a:solidFill>
              <a:srgbClr val="154914"/>
            </a:solidFill>
            <a:ln>
              <a:noFill/>
            </a:ln>
          </p:spPr>
        </p:sp>
        <p:sp>
          <p:nvSpPr>
            <p:cNvPr id="450" name="Google Shape;450;p26"/>
            <p:cNvSpPr txBox="1"/>
            <p:nvPr/>
          </p:nvSpPr>
          <p:spPr>
            <a:xfrm>
              <a:off x="0" y="-38100"/>
              <a:ext cx="4907597" cy="278608"/>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1" name="Google Shape;451;p26"/>
          <p:cNvSpPr txBox="1"/>
          <p:nvPr/>
        </p:nvSpPr>
        <p:spPr>
          <a:xfrm>
            <a:off x="2242393" y="1472626"/>
            <a:ext cx="13803214" cy="250069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1" lang="en-US" sz="4672" u="none" cap="none" strike="noStrike">
                <a:solidFill>
                  <a:srgbClr val="24362C"/>
                </a:solidFill>
                <a:latin typeface="Poppins"/>
                <a:ea typeface="Poppins"/>
                <a:cs typeface="Poppins"/>
                <a:sym typeface="Poppins"/>
              </a:rPr>
              <a:t>Which coloniality axis was connected most frequently to your statements?</a:t>
            </a:r>
            <a:endParaRPr/>
          </a:p>
          <a:p>
            <a:pPr indent="0" lvl="0" marL="0" marR="0" rtl="0" algn="ctr">
              <a:lnSpc>
                <a:spcPct val="140004"/>
              </a:lnSpc>
              <a:spcBef>
                <a:spcPts val="0"/>
              </a:spcBef>
              <a:spcAft>
                <a:spcPts val="0"/>
              </a:spcAft>
              <a:buNone/>
            </a:pPr>
            <a:r>
              <a:t/>
            </a:r>
            <a:endParaRPr b="0" i="1" sz="4672" u="none" cap="none" strike="noStrike">
              <a:solidFill>
                <a:srgbClr val="24362C"/>
              </a:solidFill>
              <a:latin typeface="Poppins"/>
              <a:ea typeface="Poppins"/>
              <a:cs typeface="Poppins"/>
              <a:sym typeface="Poppins"/>
            </a:endParaRPr>
          </a:p>
        </p:txBody>
      </p:sp>
      <p:sp>
        <p:nvSpPr>
          <p:cNvPr id="452" name="Google Shape;452;p26"/>
          <p:cNvSpPr txBox="1"/>
          <p:nvPr/>
        </p:nvSpPr>
        <p:spPr>
          <a:xfrm>
            <a:off x="15695674" y="8024589"/>
            <a:ext cx="1935622" cy="414655"/>
          </a:xfrm>
          <a:prstGeom prst="rect">
            <a:avLst/>
          </a:prstGeom>
          <a:noFill/>
          <a:ln>
            <a:noFill/>
          </a:ln>
        </p:spPr>
        <p:txBody>
          <a:bodyPr anchorCtr="0" anchor="t" bIns="0" lIns="0" spcFirstLastPara="1" rIns="0" wrap="square" tIns="0">
            <a:spAutoFit/>
          </a:bodyPr>
          <a:lstStyle/>
          <a:p>
            <a:pPr indent="0" lvl="0" marL="0" marR="0" rtl="0" algn="ctr">
              <a:lnSpc>
                <a:spcPct val="130011"/>
              </a:lnSpc>
              <a:spcBef>
                <a:spcPts val="0"/>
              </a:spcBef>
              <a:spcAft>
                <a:spcPts val="0"/>
              </a:spcAft>
              <a:buNone/>
            </a:pPr>
            <a:r>
              <a:rPr b="1" i="0" lang="en-US" sz="2599" u="none" cap="none" strike="noStrike">
                <a:solidFill>
                  <a:srgbClr val="FFFFFF"/>
                </a:solidFill>
                <a:latin typeface="Arial"/>
                <a:ea typeface="Arial"/>
                <a:cs typeface="Arial"/>
                <a:sym typeface="Arial"/>
              </a:rPr>
              <a:t> 20 mins</a:t>
            </a:r>
            <a:endParaRPr/>
          </a:p>
        </p:txBody>
      </p:sp>
      <p:pic>
        <p:nvPicPr>
          <p:cNvPr id="453" name="Google Shape;453;p26" title="mentimeter_qr_code-4.png"/>
          <p:cNvPicPr preferRelativeResize="0"/>
          <p:nvPr/>
        </p:nvPicPr>
        <p:blipFill>
          <a:blip r:embed="rId3">
            <a:alphaModFix/>
          </a:blip>
          <a:stretch>
            <a:fillRect/>
          </a:stretch>
        </p:blipFill>
        <p:spPr>
          <a:xfrm>
            <a:off x="6557775" y="3892722"/>
            <a:ext cx="5172565" cy="517256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27"/>
          <p:cNvSpPr/>
          <p:nvPr/>
        </p:nvSpPr>
        <p:spPr>
          <a:xfrm>
            <a:off x="-107525" y="-2467125"/>
            <a:ext cx="20759703" cy="13202170"/>
          </a:xfrm>
          <a:custGeom>
            <a:rect b="b" l="l" r="r" t="t"/>
            <a:pathLst>
              <a:path extrusionOk="0" h="13202170" w="18702435">
                <a:moveTo>
                  <a:pt x="0" y="0"/>
                </a:moveTo>
                <a:lnTo>
                  <a:pt x="18702435" y="0"/>
                </a:lnTo>
                <a:lnTo>
                  <a:pt x="18702435" y="13202170"/>
                </a:lnTo>
                <a:lnTo>
                  <a:pt x="0" y="13202170"/>
                </a:lnTo>
                <a:lnTo>
                  <a:pt x="0" y="0"/>
                </a:lnTo>
                <a:close/>
              </a:path>
            </a:pathLst>
          </a:custGeom>
          <a:blipFill rotWithShape="1">
            <a:blip r:embed="rId3">
              <a:alphaModFix/>
            </a:blip>
            <a:stretch>
              <a:fillRect b="-20829" l="0" r="0" t="-20829"/>
            </a:stretch>
          </a:blipFill>
          <a:ln>
            <a:noFill/>
          </a:ln>
        </p:spPr>
      </p:sp>
      <p:grpSp>
        <p:nvGrpSpPr>
          <p:cNvPr id="459" name="Google Shape;459;p27"/>
          <p:cNvGrpSpPr/>
          <p:nvPr/>
        </p:nvGrpSpPr>
        <p:grpSpPr>
          <a:xfrm>
            <a:off x="2224436" y="2813897"/>
            <a:ext cx="13672715" cy="5091500"/>
            <a:chOff x="0" y="-38100"/>
            <a:chExt cx="3601044" cy="1340971"/>
          </a:xfrm>
        </p:grpSpPr>
        <p:sp>
          <p:nvSpPr>
            <p:cNvPr id="460" name="Google Shape;460;p27"/>
            <p:cNvSpPr/>
            <p:nvPr/>
          </p:nvSpPr>
          <p:spPr>
            <a:xfrm>
              <a:off x="0" y="0"/>
              <a:ext cx="3601044" cy="1302871"/>
            </a:xfrm>
            <a:custGeom>
              <a:rect b="b" l="l" r="r" t="t"/>
              <a:pathLst>
                <a:path extrusionOk="0" h="1302871" w="3601044">
                  <a:moveTo>
                    <a:pt x="47563" y="0"/>
                  </a:moveTo>
                  <a:lnTo>
                    <a:pt x="3553481" y="0"/>
                  </a:lnTo>
                  <a:cubicBezTo>
                    <a:pt x="3566096" y="0"/>
                    <a:pt x="3578193" y="5011"/>
                    <a:pt x="3587113" y="13931"/>
                  </a:cubicBezTo>
                  <a:cubicBezTo>
                    <a:pt x="3596033" y="22851"/>
                    <a:pt x="3601044" y="34949"/>
                    <a:pt x="3601044" y="47563"/>
                  </a:cubicBezTo>
                  <a:lnTo>
                    <a:pt x="3601044" y="1255308"/>
                  </a:lnTo>
                  <a:cubicBezTo>
                    <a:pt x="3601044" y="1281576"/>
                    <a:pt x="3579749" y="1302871"/>
                    <a:pt x="3553481" y="1302871"/>
                  </a:cubicBezTo>
                  <a:lnTo>
                    <a:pt x="47563" y="1302871"/>
                  </a:lnTo>
                  <a:cubicBezTo>
                    <a:pt x="34949" y="1302871"/>
                    <a:pt x="22851" y="1297860"/>
                    <a:pt x="13931" y="1288940"/>
                  </a:cubicBezTo>
                  <a:cubicBezTo>
                    <a:pt x="5011" y="1280020"/>
                    <a:pt x="0" y="1267922"/>
                    <a:pt x="0" y="1255308"/>
                  </a:cubicBezTo>
                  <a:lnTo>
                    <a:pt x="0" y="47563"/>
                  </a:lnTo>
                  <a:cubicBezTo>
                    <a:pt x="0" y="21295"/>
                    <a:pt x="21295" y="0"/>
                    <a:pt x="47563" y="0"/>
                  </a:cubicBezTo>
                  <a:close/>
                </a:path>
              </a:pathLst>
            </a:custGeom>
            <a:solidFill>
              <a:srgbClr val="B8C0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7"/>
            <p:cNvSpPr txBox="1"/>
            <p:nvPr/>
          </p:nvSpPr>
          <p:spPr>
            <a:xfrm>
              <a:off x="0" y="-38100"/>
              <a:ext cx="3601044" cy="1340971"/>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2" name="Google Shape;462;p27"/>
          <p:cNvSpPr txBox="1"/>
          <p:nvPr/>
        </p:nvSpPr>
        <p:spPr>
          <a:xfrm>
            <a:off x="2790641" y="3806531"/>
            <a:ext cx="12540305" cy="1625447"/>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1" i="0" lang="en-US" sz="5024" u="none" cap="none" strike="noStrike">
                <a:solidFill>
                  <a:srgbClr val="154914"/>
                </a:solidFill>
                <a:latin typeface="Poppins"/>
                <a:ea typeface="Poppins"/>
                <a:cs typeface="Poppins"/>
                <a:sym typeface="Poppins"/>
              </a:rPr>
              <a:t>Congratulations on making it half way through the trainings!</a:t>
            </a:r>
            <a:endParaRPr/>
          </a:p>
        </p:txBody>
      </p:sp>
      <p:sp>
        <p:nvSpPr>
          <p:cNvPr id="463" name="Google Shape;463;p27"/>
          <p:cNvSpPr txBox="1"/>
          <p:nvPr/>
        </p:nvSpPr>
        <p:spPr>
          <a:xfrm>
            <a:off x="2542449" y="5365303"/>
            <a:ext cx="13203102" cy="1815849"/>
          </a:xfrm>
          <a:prstGeom prst="rect">
            <a:avLst/>
          </a:prstGeom>
          <a:noFill/>
          <a:ln>
            <a:noFill/>
          </a:ln>
        </p:spPr>
        <p:txBody>
          <a:bodyPr anchorCtr="0" anchor="t" bIns="0" lIns="0" spcFirstLastPara="1" rIns="0" wrap="square" tIns="0">
            <a:spAutoFit/>
          </a:bodyPr>
          <a:lstStyle/>
          <a:p>
            <a:pPr indent="0" lvl="0" marL="0" marR="0" rtl="0" algn="just">
              <a:lnSpc>
                <a:spcPct val="193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40009"/>
              </a:lnSpc>
              <a:spcBef>
                <a:spcPts val="0"/>
              </a:spcBef>
              <a:spcAft>
                <a:spcPts val="0"/>
              </a:spcAft>
              <a:buNone/>
            </a:pPr>
            <a:r>
              <a:rPr b="0" i="0" lang="en-US" sz="4084" u="none" cap="none" strike="noStrike">
                <a:solidFill>
                  <a:srgbClr val="24362C"/>
                </a:solidFill>
                <a:latin typeface="Poppins"/>
                <a:ea typeface="Poppins"/>
                <a:cs typeface="Poppins"/>
                <a:sym typeface="Poppins"/>
              </a:rPr>
              <a:t>Take a step back, reflect. Are there any questions?</a:t>
            </a:r>
            <a:endParaRPr/>
          </a:p>
          <a:p>
            <a:pPr indent="0" lvl="0" marL="0" marR="0" rtl="0" algn="just">
              <a:lnSpc>
                <a:spcPct val="129725"/>
              </a:lnSpc>
              <a:spcBef>
                <a:spcPts val="0"/>
              </a:spcBef>
              <a:spcAft>
                <a:spcPts val="0"/>
              </a:spcAft>
              <a:buNone/>
            </a:pPr>
            <a:r>
              <a:t/>
            </a:r>
            <a:endParaRPr b="0" i="0" sz="4084" u="none" cap="none" strike="noStrike">
              <a:solidFill>
                <a:srgbClr val="24362C"/>
              </a:solidFill>
              <a:latin typeface="Poppins"/>
              <a:ea typeface="Poppins"/>
              <a:cs typeface="Poppins"/>
              <a:sym typeface="Poppi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28"/>
          <p:cNvSpPr/>
          <p:nvPr/>
        </p:nvSpPr>
        <p:spPr>
          <a:xfrm>
            <a:off x="-88199" y="6631650"/>
            <a:ext cx="20842475" cy="5040971"/>
          </a:xfrm>
          <a:custGeom>
            <a:rect b="b" l="l" r="r" t="t"/>
            <a:pathLst>
              <a:path extrusionOk="0" h="5040971" w="19388349">
                <a:moveTo>
                  <a:pt x="0" y="0"/>
                </a:moveTo>
                <a:lnTo>
                  <a:pt x="19388348" y="0"/>
                </a:lnTo>
                <a:lnTo>
                  <a:pt x="19388348" y="5040971"/>
                </a:lnTo>
                <a:lnTo>
                  <a:pt x="0" y="5040971"/>
                </a:lnTo>
                <a:lnTo>
                  <a:pt x="0" y="0"/>
                </a:lnTo>
                <a:close/>
              </a:path>
            </a:pathLst>
          </a:custGeom>
          <a:blipFill rotWithShape="1">
            <a:blip r:embed="rId3">
              <a:alphaModFix/>
            </a:blip>
            <a:stretch>
              <a:fillRect b="0" l="0" r="0" t="0"/>
            </a:stretch>
          </a:blipFill>
          <a:ln>
            <a:noFill/>
          </a:ln>
        </p:spPr>
      </p:sp>
      <p:sp>
        <p:nvSpPr>
          <p:cNvPr id="469" name="Google Shape;469;p28"/>
          <p:cNvSpPr/>
          <p:nvPr/>
        </p:nvSpPr>
        <p:spPr>
          <a:xfrm rot="5400000">
            <a:off x="-4672" y="-120972"/>
            <a:ext cx="4009880" cy="4176959"/>
          </a:xfrm>
          <a:custGeom>
            <a:rect b="b" l="l" r="r" t="t"/>
            <a:pathLst>
              <a:path extrusionOk="0" h="4176959" w="4009880">
                <a:moveTo>
                  <a:pt x="4009880" y="4176959"/>
                </a:moveTo>
                <a:lnTo>
                  <a:pt x="0" y="4176959"/>
                </a:lnTo>
                <a:lnTo>
                  <a:pt x="0" y="0"/>
                </a:lnTo>
                <a:lnTo>
                  <a:pt x="4009880" y="0"/>
                </a:lnTo>
                <a:lnTo>
                  <a:pt x="4009880" y="4176959"/>
                </a:lnTo>
                <a:close/>
              </a:path>
            </a:pathLst>
          </a:custGeom>
          <a:blipFill rotWithShape="1">
            <a:blip r:embed="rId4">
              <a:alphaModFix/>
            </a:blip>
            <a:stretch>
              <a:fillRect b="0" l="0" r="0" t="0"/>
            </a:stretch>
          </a:blipFill>
          <a:ln>
            <a:noFill/>
          </a:ln>
        </p:spPr>
      </p:sp>
      <p:sp>
        <p:nvSpPr>
          <p:cNvPr id="470" name="Google Shape;470;p28"/>
          <p:cNvSpPr/>
          <p:nvPr/>
        </p:nvSpPr>
        <p:spPr>
          <a:xfrm>
            <a:off x="11350689" y="1613128"/>
            <a:ext cx="5908611" cy="5908611"/>
          </a:xfrm>
          <a:custGeom>
            <a:rect b="b" l="l" r="r" t="t"/>
            <a:pathLst>
              <a:path extrusionOk="0" h="5908611" w="5908611">
                <a:moveTo>
                  <a:pt x="0" y="0"/>
                </a:moveTo>
                <a:lnTo>
                  <a:pt x="5908611" y="0"/>
                </a:lnTo>
                <a:lnTo>
                  <a:pt x="5908611" y="5908611"/>
                </a:lnTo>
                <a:lnTo>
                  <a:pt x="0" y="5908611"/>
                </a:lnTo>
                <a:lnTo>
                  <a:pt x="0" y="0"/>
                </a:lnTo>
                <a:close/>
              </a:path>
            </a:pathLst>
          </a:custGeom>
          <a:blipFill rotWithShape="1">
            <a:blip r:embed="rId5">
              <a:alphaModFix/>
            </a:blip>
            <a:stretch>
              <a:fillRect b="0" l="0" r="0" t="0"/>
            </a:stretch>
          </a:blipFill>
          <a:ln>
            <a:noFill/>
          </a:ln>
        </p:spPr>
      </p:sp>
      <p:sp>
        <p:nvSpPr>
          <p:cNvPr id="471" name="Google Shape;471;p28"/>
          <p:cNvSpPr/>
          <p:nvPr/>
        </p:nvSpPr>
        <p:spPr>
          <a:xfrm>
            <a:off x="6240015" y="9236427"/>
            <a:ext cx="3303623" cy="708963"/>
          </a:xfrm>
          <a:custGeom>
            <a:rect b="b" l="l" r="r" t="t"/>
            <a:pathLst>
              <a:path extrusionOk="0" h="708963" w="3303623">
                <a:moveTo>
                  <a:pt x="0" y="0"/>
                </a:moveTo>
                <a:lnTo>
                  <a:pt x="3303623" y="0"/>
                </a:lnTo>
                <a:lnTo>
                  <a:pt x="3303623" y="708963"/>
                </a:lnTo>
                <a:lnTo>
                  <a:pt x="0" y="708963"/>
                </a:lnTo>
                <a:lnTo>
                  <a:pt x="0" y="0"/>
                </a:lnTo>
                <a:close/>
              </a:path>
            </a:pathLst>
          </a:custGeom>
          <a:blipFill rotWithShape="1">
            <a:blip r:embed="rId6">
              <a:alphaModFix/>
            </a:blip>
            <a:stretch>
              <a:fillRect b="0" l="0" r="0" t="0"/>
            </a:stretch>
          </a:blipFill>
          <a:ln>
            <a:noFill/>
          </a:ln>
        </p:spPr>
      </p:sp>
      <p:sp>
        <p:nvSpPr>
          <p:cNvPr id="472" name="Google Shape;472;p28"/>
          <p:cNvSpPr/>
          <p:nvPr/>
        </p:nvSpPr>
        <p:spPr>
          <a:xfrm>
            <a:off x="9864954" y="9306239"/>
            <a:ext cx="2237030" cy="639151"/>
          </a:xfrm>
          <a:custGeom>
            <a:rect b="b" l="l" r="r" t="t"/>
            <a:pathLst>
              <a:path extrusionOk="0" h="639151" w="2237030">
                <a:moveTo>
                  <a:pt x="0" y="0"/>
                </a:moveTo>
                <a:lnTo>
                  <a:pt x="2237030" y="0"/>
                </a:lnTo>
                <a:lnTo>
                  <a:pt x="2237030" y="639151"/>
                </a:lnTo>
                <a:lnTo>
                  <a:pt x="0" y="639151"/>
                </a:lnTo>
                <a:lnTo>
                  <a:pt x="0" y="0"/>
                </a:lnTo>
                <a:close/>
              </a:path>
            </a:pathLst>
          </a:custGeom>
          <a:blipFill rotWithShape="1">
            <a:blip r:embed="rId7">
              <a:alphaModFix/>
            </a:blip>
            <a:stretch>
              <a:fillRect b="0" l="0" r="0" t="0"/>
            </a:stretch>
          </a:blipFill>
          <a:ln>
            <a:noFill/>
          </a:ln>
        </p:spPr>
      </p:sp>
      <p:sp>
        <p:nvSpPr>
          <p:cNvPr id="473" name="Google Shape;473;p28"/>
          <p:cNvSpPr/>
          <p:nvPr/>
        </p:nvSpPr>
        <p:spPr>
          <a:xfrm>
            <a:off x="4094304" y="5012397"/>
            <a:ext cx="2859270" cy="2859270"/>
          </a:xfrm>
          <a:custGeom>
            <a:rect b="b" l="l" r="r" t="t"/>
            <a:pathLst>
              <a:path extrusionOk="0" h="2859270" w="2859270">
                <a:moveTo>
                  <a:pt x="0" y="0"/>
                </a:moveTo>
                <a:lnTo>
                  <a:pt x="2859270" y="0"/>
                </a:lnTo>
                <a:lnTo>
                  <a:pt x="2859270" y="2859270"/>
                </a:lnTo>
                <a:lnTo>
                  <a:pt x="0" y="2859270"/>
                </a:lnTo>
                <a:lnTo>
                  <a:pt x="0" y="0"/>
                </a:lnTo>
                <a:close/>
              </a:path>
            </a:pathLst>
          </a:custGeom>
          <a:blipFill rotWithShape="1">
            <a:blip r:embed="rId8">
              <a:alphaModFix/>
            </a:blip>
            <a:stretch>
              <a:fillRect b="0" l="0" r="0" t="0"/>
            </a:stretch>
          </a:blipFill>
          <a:ln>
            <a:noFill/>
          </a:ln>
        </p:spPr>
      </p:sp>
      <p:sp>
        <p:nvSpPr>
          <p:cNvPr id="474" name="Google Shape;474;p28"/>
          <p:cNvSpPr txBox="1"/>
          <p:nvPr/>
        </p:nvSpPr>
        <p:spPr>
          <a:xfrm>
            <a:off x="6186016" y="8040722"/>
            <a:ext cx="4368680" cy="909955"/>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None/>
            </a:pPr>
            <a:r>
              <a:rPr b="0" i="0" lang="en-US" sz="1100" u="none" cap="none" strike="noStrike">
                <a:solidFill>
                  <a:srgbClr val="000000"/>
                </a:solidFill>
                <a:latin typeface="Arial"/>
                <a:ea typeface="Arial"/>
                <a:cs typeface="Arial"/>
                <a:sym typeface="Aria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a:p>
        </p:txBody>
      </p:sp>
      <p:sp>
        <p:nvSpPr>
          <p:cNvPr id="475" name="Google Shape;475;p28"/>
          <p:cNvSpPr txBox="1"/>
          <p:nvPr/>
        </p:nvSpPr>
        <p:spPr>
          <a:xfrm>
            <a:off x="608612" y="2626882"/>
            <a:ext cx="10742077" cy="1345566"/>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i="0" lang="en-US" sz="7399" u="none" cap="none" strike="noStrike">
                <a:solidFill>
                  <a:srgbClr val="24362C"/>
                </a:solidFill>
                <a:latin typeface="Poppins"/>
                <a:ea typeface="Poppins"/>
                <a:cs typeface="Poppins"/>
                <a:sym typeface="Poppins"/>
              </a:rPr>
              <a:t>See you in </a:t>
            </a:r>
            <a:r>
              <a:rPr b="1" i="0" lang="en-US" sz="7399" u="none" cap="none" strike="noStrike">
                <a:solidFill>
                  <a:srgbClr val="4A8247"/>
                </a:solidFill>
                <a:latin typeface="Poppins"/>
                <a:ea typeface="Poppins"/>
                <a:cs typeface="Poppins"/>
                <a:sym typeface="Poppins"/>
              </a:rPr>
              <a:t>Module 3</a:t>
            </a:r>
            <a:r>
              <a:rPr b="1" i="0" lang="en-US" sz="7399" u="none" cap="none" strike="noStrike">
                <a:solidFill>
                  <a:srgbClr val="24362C"/>
                </a:solidFill>
                <a:latin typeface="Poppins"/>
                <a:ea typeface="Poppins"/>
                <a:cs typeface="Poppins"/>
                <a:sym typeface="Poppins"/>
              </a:rPr>
              <a:t>!  </a:t>
            </a:r>
            <a:endParaRPr/>
          </a:p>
        </p:txBody>
      </p:sp>
      <p:sp>
        <p:nvSpPr>
          <p:cNvPr id="476" name="Google Shape;476;p28"/>
          <p:cNvSpPr txBox="1"/>
          <p:nvPr/>
        </p:nvSpPr>
        <p:spPr>
          <a:xfrm>
            <a:off x="1504240" y="4243901"/>
            <a:ext cx="8039398"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Arial"/>
                <a:ea typeface="Arial"/>
                <a:cs typeface="Arial"/>
                <a:sym typeface="Arial"/>
              </a:rPr>
              <a:t>Please don’t forget to fill in the survey!</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B9D58"/>
        </a:solidFill>
      </p:bgPr>
    </p:bg>
    <p:spTree>
      <p:nvGrpSpPr>
        <p:cNvPr id="480" name="Shape 480"/>
        <p:cNvGrpSpPr/>
        <p:nvPr/>
      </p:nvGrpSpPr>
      <p:grpSpPr>
        <a:xfrm>
          <a:off x="0" y="0"/>
          <a:ext cx="0" cy="0"/>
          <a:chOff x="0" y="0"/>
          <a:chExt cx="0" cy="0"/>
        </a:xfrm>
      </p:grpSpPr>
      <p:sp>
        <p:nvSpPr>
          <p:cNvPr id="481" name="Google Shape;481;p29"/>
          <p:cNvSpPr txBox="1"/>
          <p:nvPr/>
        </p:nvSpPr>
        <p:spPr>
          <a:xfrm>
            <a:off x="809547" y="933450"/>
            <a:ext cx="3794522" cy="88709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US" sz="5199" u="none" cap="none" strike="noStrike">
                <a:solidFill>
                  <a:srgbClr val="F4EBE0"/>
                </a:solidFill>
                <a:latin typeface="Arial"/>
                <a:ea typeface="Arial"/>
                <a:cs typeface="Arial"/>
                <a:sym typeface="Arial"/>
              </a:rPr>
              <a:t>References</a:t>
            </a:r>
            <a:r>
              <a:rPr b="1" i="0" lang="en-US" sz="5199" u="none" cap="none" strike="noStrike">
                <a:solidFill>
                  <a:srgbClr val="F4EADF"/>
                </a:solidFill>
                <a:latin typeface="Arial"/>
                <a:ea typeface="Arial"/>
                <a:cs typeface="Arial"/>
                <a:sym typeface="Arial"/>
              </a:rPr>
              <a:t>:</a:t>
            </a:r>
            <a:endParaRPr/>
          </a:p>
        </p:txBody>
      </p:sp>
      <p:sp>
        <p:nvSpPr>
          <p:cNvPr id="482" name="Google Shape;482;p29"/>
          <p:cNvSpPr txBox="1"/>
          <p:nvPr/>
        </p:nvSpPr>
        <p:spPr>
          <a:xfrm>
            <a:off x="809547" y="4204970"/>
            <a:ext cx="15710613" cy="18199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600" u="none" cap="none" strike="noStrike">
                <a:solidFill>
                  <a:srgbClr val="FFFFFF"/>
                </a:solidFill>
                <a:latin typeface="Arial"/>
                <a:ea typeface="Arial"/>
                <a:cs typeface="Arial"/>
                <a:sym typeface="Arial"/>
              </a:rPr>
              <a:t>Rosen, S. M., Jacobs, C. E., Whitelaw, J., Mallikaarjun, V. R., &amp; Rust, F. (2024). Justice-Centered Reflective Practice in Teacher Education: Pedagogy as a process of imaginative and hopeful invention. Education Sciences, 14(4), 376. https://doi.org/10.3390/educsci14040376</a:t>
            </a:r>
            <a:endParaRPr/>
          </a:p>
          <a:p>
            <a:pPr indent="0" lvl="0" marL="0" marR="0" rtl="0" algn="l">
              <a:lnSpc>
                <a:spcPct val="140000"/>
              </a:lnSpc>
              <a:spcBef>
                <a:spcPts val="0"/>
              </a:spcBef>
              <a:spcAft>
                <a:spcPts val="0"/>
              </a:spcAft>
              <a:buNone/>
            </a:pPr>
            <a:r>
              <a:t/>
            </a:r>
            <a:endParaRPr b="0" i="0" sz="2600" u="none" cap="none" strike="noStrike">
              <a:solidFill>
                <a:srgbClr val="FFFFFF"/>
              </a:solidFill>
              <a:latin typeface="Arial"/>
              <a:ea typeface="Arial"/>
              <a:cs typeface="Arial"/>
              <a:sym typeface="Arial"/>
            </a:endParaRPr>
          </a:p>
        </p:txBody>
      </p:sp>
      <p:sp>
        <p:nvSpPr>
          <p:cNvPr id="483" name="Google Shape;483;p29"/>
          <p:cNvSpPr txBox="1"/>
          <p:nvPr/>
        </p:nvSpPr>
        <p:spPr>
          <a:xfrm>
            <a:off x="809547" y="6447892"/>
            <a:ext cx="15710613" cy="14719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800" u="none" cap="none" strike="noStrike">
                <a:solidFill>
                  <a:srgbClr val="FFFFFF"/>
                </a:solidFill>
                <a:latin typeface="Arial"/>
                <a:ea typeface="Arial"/>
                <a:cs typeface="Arial"/>
                <a:sym typeface="Arial"/>
              </a:rPr>
              <a:t>Cunliffe, A. L., Aguiar, A. C., Góes, V., &amp; Carreira, F. (2020). Radical-Reflexivity and transdisciplinarity as paths to developing responsible management education. In SAGE Publications Ltd eBooks (pp. 298–314). https://doi.org/10.4135/9781526477187.n19</a:t>
            </a:r>
            <a:endParaRPr/>
          </a:p>
        </p:txBody>
      </p:sp>
      <p:sp>
        <p:nvSpPr>
          <p:cNvPr id="484" name="Google Shape;484;p29"/>
          <p:cNvSpPr txBox="1"/>
          <p:nvPr/>
        </p:nvSpPr>
        <p:spPr>
          <a:xfrm>
            <a:off x="809547" y="2539872"/>
            <a:ext cx="17478453" cy="9055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600" u="none" cap="none" strike="noStrike">
                <a:solidFill>
                  <a:srgbClr val="FFFFFF"/>
                </a:solidFill>
                <a:latin typeface="Arial"/>
                <a:ea typeface="Arial"/>
                <a:cs typeface="Arial"/>
                <a:sym typeface="Arial"/>
              </a:rPr>
              <a:t>Identities &amp; Positionality. (n.d.). Teaching + Learning Lab. https://tll.mit.edu/teaching-resources/inclusive-classroom/identities-positionality/?utm_source=chatgpt.com</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EFF"/>
        </a:solidFill>
      </p:bgPr>
    </p:bg>
    <p:spTree>
      <p:nvGrpSpPr>
        <p:cNvPr id="111" name="Shape 111"/>
        <p:cNvGrpSpPr/>
        <p:nvPr/>
      </p:nvGrpSpPr>
      <p:grpSpPr>
        <a:xfrm>
          <a:off x="0" y="0"/>
          <a:ext cx="0" cy="0"/>
          <a:chOff x="0" y="0"/>
          <a:chExt cx="0" cy="0"/>
        </a:xfrm>
      </p:grpSpPr>
      <p:grpSp>
        <p:nvGrpSpPr>
          <p:cNvPr id="112" name="Google Shape;112;p3"/>
          <p:cNvGrpSpPr/>
          <p:nvPr/>
        </p:nvGrpSpPr>
        <p:grpSpPr>
          <a:xfrm>
            <a:off x="1556145" y="1391252"/>
            <a:ext cx="14834431" cy="2166638"/>
            <a:chOff x="0" y="133350"/>
            <a:chExt cx="19779241" cy="2888850"/>
          </a:xfrm>
        </p:grpSpPr>
        <p:sp>
          <p:nvSpPr>
            <p:cNvPr id="113" name="Google Shape;113;p3"/>
            <p:cNvSpPr txBox="1"/>
            <p:nvPr/>
          </p:nvSpPr>
          <p:spPr>
            <a:xfrm>
              <a:off x="0" y="133350"/>
              <a:ext cx="19779241" cy="1374074"/>
            </a:xfrm>
            <a:prstGeom prst="rect">
              <a:avLst/>
            </a:prstGeom>
            <a:noFill/>
            <a:ln>
              <a:noFill/>
            </a:ln>
          </p:spPr>
          <p:txBody>
            <a:bodyPr anchorCtr="0" anchor="t" bIns="0" lIns="0" spcFirstLastPara="1" rIns="0" wrap="square" tIns="0">
              <a:spAutoFit/>
            </a:bodyPr>
            <a:lstStyle/>
            <a:p>
              <a:pPr indent="0" lvl="0" marL="0" marR="0" rtl="0" algn="ctr">
                <a:lnSpc>
                  <a:spcPct val="90004"/>
                </a:lnSpc>
                <a:spcBef>
                  <a:spcPts val="0"/>
                </a:spcBef>
                <a:spcAft>
                  <a:spcPts val="0"/>
                </a:spcAft>
                <a:buNone/>
              </a:pPr>
              <a:r>
                <a:rPr b="0" i="0" lang="en-US" sz="7423" u="none" cap="none" strike="noStrike">
                  <a:solidFill>
                    <a:srgbClr val="154914"/>
                  </a:solidFill>
                  <a:latin typeface="Poppins"/>
                  <a:ea typeface="Poppins"/>
                  <a:cs typeface="Poppins"/>
                  <a:sym typeface="Poppins"/>
                </a:rPr>
                <a:t>Heartfelt Reminder</a:t>
              </a:r>
              <a:endParaRPr/>
            </a:p>
          </p:txBody>
        </p:sp>
        <p:sp>
          <p:nvSpPr>
            <p:cNvPr id="114" name="Google Shape;114;p3"/>
            <p:cNvSpPr txBox="1"/>
            <p:nvPr/>
          </p:nvSpPr>
          <p:spPr>
            <a:xfrm>
              <a:off x="0" y="851234"/>
              <a:ext cx="19779241" cy="2170966"/>
            </a:xfrm>
            <a:prstGeom prst="rect">
              <a:avLst/>
            </a:prstGeom>
            <a:noFill/>
            <a:ln>
              <a:noFill/>
            </a:ln>
          </p:spPr>
          <p:txBody>
            <a:bodyPr anchorCtr="0" anchor="t" bIns="0" lIns="0" spcFirstLastPara="1" rIns="0" wrap="square" tIns="0">
              <a:spAutoFit/>
            </a:bodyPr>
            <a:lstStyle/>
            <a:p>
              <a:pPr indent="0" lvl="0" marL="0" marR="0" rtl="0" algn="ctr">
                <a:lnSpc>
                  <a:spcPct val="368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368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 name="Google Shape;115;p3"/>
          <p:cNvGrpSpPr/>
          <p:nvPr/>
        </p:nvGrpSpPr>
        <p:grpSpPr>
          <a:xfrm>
            <a:off x="1921801" y="493975"/>
            <a:ext cx="14493151" cy="7292700"/>
            <a:chOff x="0" y="447675"/>
            <a:chExt cx="19324202" cy="9723600"/>
          </a:xfrm>
        </p:grpSpPr>
        <p:sp>
          <p:nvSpPr>
            <p:cNvPr id="116" name="Google Shape;116;p3"/>
            <p:cNvSpPr txBox="1"/>
            <p:nvPr/>
          </p:nvSpPr>
          <p:spPr>
            <a:xfrm>
              <a:off x="0" y="447675"/>
              <a:ext cx="19324202" cy="4210990"/>
            </a:xfrm>
            <a:prstGeom prst="rect">
              <a:avLst/>
            </a:prstGeom>
            <a:noFill/>
            <a:ln>
              <a:noFill/>
            </a:ln>
          </p:spPr>
          <p:txBody>
            <a:bodyPr anchorCtr="0" anchor="t" bIns="0" lIns="0" spcFirstLastPara="1" rIns="0" wrap="square" tIns="0">
              <a:spAutoFit/>
            </a:bodyPr>
            <a:lstStyle/>
            <a:p>
              <a:pPr indent="0" lvl="0" marL="0" marR="0" rtl="0" algn="ctr">
                <a:lnSpc>
                  <a:spcPct val="1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17" name="Google Shape;117;p3"/>
            <p:cNvSpPr txBox="1"/>
            <p:nvPr/>
          </p:nvSpPr>
          <p:spPr>
            <a:xfrm>
              <a:off x="0" y="3709798"/>
              <a:ext cx="19324202" cy="6461477"/>
            </a:xfrm>
            <a:prstGeom prst="rect">
              <a:avLst/>
            </a:prstGeom>
            <a:noFill/>
            <a:ln>
              <a:noFill/>
            </a:ln>
          </p:spPr>
          <p:txBody>
            <a:bodyPr anchorCtr="0" anchor="t" bIns="0" lIns="0" spcFirstLastPara="1" rIns="0" wrap="square" tIns="0">
              <a:spAutoFit/>
            </a:bodyPr>
            <a:lstStyle/>
            <a:p>
              <a:pPr indent="0" lvl="0" marL="0" marR="0" rtl="0" algn="just">
                <a:lnSpc>
                  <a:spcPct val="160972"/>
                </a:lnSpc>
                <a:spcBef>
                  <a:spcPts val="0"/>
                </a:spcBef>
                <a:spcAft>
                  <a:spcPts val="0"/>
                </a:spcAft>
                <a:buNone/>
              </a:pPr>
              <a:r>
                <a:rPr b="0" i="0" lang="en-US" sz="2693" u="none" cap="none" strike="noStrike">
                  <a:solidFill>
                    <a:srgbClr val="154914"/>
                  </a:solidFill>
                  <a:latin typeface="Poppins"/>
                  <a:ea typeface="Poppins"/>
                  <a:cs typeface="Poppins"/>
                  <a:sym typeface="Poppins"/>
                </a:rPr>
                <a:t>YOUR WELL-BEING MATTERS. THIS MODULE IS INTENDED AS A SUPPORTIVE AND EDUCATIONAL SPACE. IF AT ANY POINT YOU FEEL UNCOMFORTABLE WITH A QUESTION OR ACTIVITY, PLEASE KNOW THAT YOU ARE FREE TO SKIP IT. PARTICIPATION IS ALWAYS VOLUNTARY. YOU ARE ENCOURAGED TO ENGAGE ONLY AT THE LEVEL YOU FEEL SAFE AND COMFORTABLE. ABOVE ALL, WE CARE ABOUT YOUR COMFORT, WELL-BEING, AND CONFIDENTIALITY. PLEASE ALSO REMEMBER TO TAKE A BREAK WHENEVER YOU NEED IT, BREATHE, STRETCH, AND STAY HYDRATED.</a:t>
              </a:r>
              <a:endParaRPr/>
            </a:p>
          </p:txBody>
        </p:sp>
      </p:grpSp>
      <p:sp>
        <p:nvSpPr>
          <p:cNvPr id="118" name="Google Shape;118;p3"/>
          <p:cNvSpPr/>
          <p:nvPr/>
        </p:nvSpPr>
        <p:spPr>
          <a:xfrm>
            <a:off x="8278022" y="7995620"/>
            <a:ext cx="1731957" cy="2057400"/>
          </a:xfrm>
          <a:custGeom>
            <a:rect b="b" l="l" r="r" t="t"/>
            <a:pathLst>
              <a:path extrusionOk="0" h="2057400" w="1731957">
                <a:moveTo>
                  <a:pt x="0" y="0"/>
                </a:moveTo>
                <a:lnTo>
                  <a:pt x="1731956" y="0"/>
                </a:lnTo>
                <a:lnTo>
                  <a:pt x="1731956" y="2057400"/>
                </a:lnTo>
                <a:lnTo>
                  <a:pt x="0" y="2057400"/>
                </a:lnTo>
                <a:lnTo>
                  <a:pt x="0" y="0"/>
                </a:lnTo>
                <a:close/>
              </a:path>
            </a:pathLst>
          </a:custGeom>
          <a:blipFill rotWithShape="1">
            <a:blip r:embed="rId3">
              <a:alphaModFix/>
            </a:blip>
            <a:stretch>
              <a:fillRect b="0" l="0" r="0" t="0"/>
            </a:stretch>
          </a:blipFill>
          <a:ln>
            <a:noFill/>
          </a:ln>
        </p:spPr>
      </p:sp>
      <p:sp>
        <p:nvSpPr>
          <p:cNvPr id="119" name="Google Shape;119;p3"/>
          <p:cNvSpPr/>
          <p:nvPr/>
        </p:nvSpPr>
        <p:spPr>
          <a:xfrm rot="5400000">
            <a:off x="-4672" y="-120972"/>
            <a:ext cx="4009880" cy="4176959"/>
          </a:xfrm>
          <a:custGeom>
            <a:rect b="b" l="l" r="r" t="t"/>
            <a:pathLst>
              <a:path extrusionOk="0" h="4176959" w="4009880">
                <a:moveTo>
                  <a:pt x="4009880" y="4176959"/>
                </a:moveTo>
                <a:lnTo>
                  <a:pt x="0" y="4176959"/>
                </a:lnTo>
                <a:lnTo>
                  <a:pt x="0" y="0"/>
                </a:lnTo>
                <a:lnTo>
                  <a:pt x="4009880" y="0"/>
                </a:lnTo>
                <a:lnTo>
                  <a:pt x="4009880" y="4176959"/>
                </a:lnTo>
                <a:close/>
              </a:path>
            </a:pathLst>
          </a:custGeom>
          <a:blipFill rotWithShape="1">
            <a:blip r:embed="rId4">
              <a:alphaModFix/>
            </a:blip>
            <a:stretch>
              <a:fillRect b="0" l="0" r="0" t="0"/>
            </a:stretch>
          </a:blipFill>
          <a:ln>
            <a:noFill/>
          </a:ln>
        </p:spPr>
      </p:sp>
      <p:sp>
        <p:nvSpPr>
          <p:cNvPr id="120" name="Google Shape;120;p3"/>
          <p:cNvSpPr/>
          <p:nvPr/>
        </p:nvSpPr>
        <p:spPr>
          <a:xfrm rot="-5476111">
            <a:off x="14410013" y="6147838"/>
            <a:ext cx="4009880" cy="4176959"/>
          </a:xfrm>
          <a:custGeom>
            <a:rect b="b" l="l" r="r" t="t"/>
            <a:pathLst>
              <a:path extrusionOk="0" h="4176959" w="4009880">
                <a:moveTo>
                  <a:pt x="4009880" y="4176958"/>
                </a:moveTo>
                <a:lnTo>
                  <a:pt x="0" y="4176958"/>
                </a:lnTo>
                <a:lnTo>
                  <a:pt x="0" y="0"/>
                </a:lnTo>
                <a:lnTo>
                  <a:pt x="4009880" y="0"/>
                </a:lnTo>
                <a:lnTo>
                  <a:pt x="4009880" y="4176958"/>
                </a:lnTo>
                <a:close/>
              </a:path>
            </a:pathLst>
          </a:custGeom>
          <a:blipFill rotWithShape="1">
            <a:blip r:embed="rId4">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EFF"/>
        </a:solidFill>
      </p:bgPr>
    </p:bg>
    <p:spTree>
      <p:nvGrpSpPr>
        <p:cNvPr id="128" name="Shape 128"/>
        <p:cNvGrpSpPr/>
        <p:nvPr/>
      </p:nvGrpSpPr>
      <p:grpSpPr>
        <a:xfrm>
          <a:off x="0" y="0"/>
          <a:ext cx="0" cy="0"/>
          <a:chOff x="0" y="0"/>
          <a:chExt cx="0" cy="0"/>
        </a:xfrm>
      </p:grpSpPr>
      <p:grpSp>
        <p:nvGrpSpPr>
          <p:cNvPr id="129" name="Google Shape;129;p4"/>
          <p:cNvGrpSpPr/>
          <p:nvPr/>
        </p:nvGrpSpPr>
        <p:grpSpPr>
          <a:xfrm>
            <a:off x="1897424" y="171450"/>
            <a:ext cx="14493151" cy="7386160"/>
            <a:chOff x="0" y="228600"/>
            <a:chExt cx="19324202" cy="9848213"/>
          </a:xfrm>
        </p:grpSpPr>
        <p:sp>
          <p:nvSpPr>
            <p:cNvPr id="130" name="Google Shape;130;p4"/>
            <p:cNvSpPr txBox="1"/>
            <p:nvPr/>
          </p:nvSpPr>
          <p:spPr>
            <a:xfrm>
              <a:off x="0" y="228600"/>
              <a:ext cx="19324202" cy="4734846"/>
            </a:xfrm>
            <a:prstGeom prst="rect">
              <a:avLst/>
            </a:prstGeom>
            <a:noFill/>
            <a:ln>
              <a:noFill/>
            </a:ln>
          </p:spPr>
          <p:txBody>
            <a:bodyPr anchorCtr="0" anchor="t" bIns="0" lIns="0" spcFirstLastPara="1" rIns="0" wrap="square" tIns="0">
              <a:spAutoFit/>
            </a:bodyPr>
            <a:lstStyle/>
            <a:p>
              <a:pPr indent="0" lvl="0" marL="0" marR="0" rtl="0" algn="ctr">
                <a:lnSpc>
                  <a:spcPct val="1222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31" name="Google Shape;131;p4"/>
            <p:cNvSpPr txBox="1"/>
            <p:nvPr/>
          </p:nvSpPr>
          <p:spPr>
            <a:xfrm>
              <a:off x="0" y="4033629"/>
              <a:ext cx="19324202" cy="6043184"/>
            </a:xfrm>
            <a:prstGeom prst="rect">
              <a:avLst/>
            </a:prstGeom>
            <a:noFill/>
            <a:ln>
              <a:noFill/>
            </a:ln>
          </p:spPr>
          <p:txBody>
            <a:bodyPr anchorCtr="0" anchor="t" bIns="0" lIns="0" spcFirstLastPara="1" rIns="0" wrap="square" tIns="0">
              <a:spAutoFit/>
            </a:bodyPr>
            <a:lstStyle/>
            <a:p>
              <a:pPr indent="0" lvl="0" marL="0" marR="0" rtl="0" algn="just">
                <a:lnSpc>
                  <a:spcPct val="164979"/>
                </a:lnSpc>
                <a:spcBef>
                  <a:spcPts val="0"/>
                </a:spcBef>
                <a:spcAft>
                  <a:spcPts val="0"/>
                </a:spcAft>
                <a:buNone/>
              </a:pPr>
              <a:r>
                <a:rPr b="0" i="0" lang="en-US" sz="2193" u="none" cap="none" strike="noStrike">
                  <a:solidFill>
                    <a:srgbClr val="154914"/>
                  </a:solidFill>
                  <a:latin typeface="Poppins"/>
                  <a:ea typeface="Poppins"/>
                  <a:cs typeface="Poppins"/>
                  <a:sym typeface="Poppins"/>
                </a:rPr>
                <a:t>PLEASE NOTE THAT THIS SESSION WILL BE RECORDED (AUDIO, VIDEO, AND SCREEN SHARE) FOR RESEARCH, ACCESSIBILITY (E.G., TRANSCRIPTS), AND QUALITY IMPROVEMENT. RECORDINGS WILL ONLY BE ACCESSIBLE TO THE ORGANISING TEAM AND WILL NOT BE SHARED PUBLICLY WITHOUT YOUR EXPLICIT PERMISSION. YOU ARE, OF COURSE, FREE TO KEEP YOUR CAMERA OFF AND USE YOUR FIRST NAME ONLY IF YOU PREFER. THANK YOU FOR SUPPORTING AN INCLUSIVE AND RESPECTFUL LEARNING SPACE.</a:t>
              </a:r>
              <a:endParaRPr/>
            </a:p>
            <a:p>
              <a:pPr indent="0" lvl="0" marL="0" marR="0" rtl="0" algn="just">
                <a:lnSpc>
                  <a:spcPct val="164979"/>
                </a:lnSpc>
                <a:spcBef>
                  <a:spcPts val="0"/>
                </a:spcBef>
                <a:spcAft>
                  <a:spcPts val="0"/>
                </a:spcAft>
                <a:buNone/>
              </a:pPr>
              <a:r>
                <a:t/>
              </a:r>
              <a:endParaRPr b="0" i="0" sz="2193" u="none" cap="none" strike="noStrike">
                <a:solidFill>
                  <a:srgbClr val="154914"/>
                </a:solidFill>
                <a:latin typeface="Poppins"/>
                <a:ea typeface="Poppins"/>
                <a:cs typeface="Poppins"/>
                <a:sym typeface="Poppins"/>
              </a:endParaRPr>
            </a:p>
            <a:p>
              <a:pPr indent="0" lvl="0" marL="0" marR="0" rtl="0" algn="ctr">
                <a:lnSpc>
                  <a:spcPct val="164979"/>
                </a:lnSpc>
                <a:spcBef>
                  <a:spcPts val="0"/>
                </a:spcBef>
                <a:spcAft>
                  <a:spcPts val="0"/>
                </a:spcAft>
                <a:buNone/>
              </a:pPr>
              <a:r>
                <a:rPr b="0" i="0" lang="en-US" sz="2193" u="none" cap="none" strike="noStrike">
                  <a:solidFill>
                    <a:srgbClr val="154914"/>
                  </a:solidFill>
                  <a:latin typeface="Poppins"/>
                  <a:ea typeface="Poppins"/>
                  <a:cs typeface="Poppins"/>
                  <a:sym typeface="Poppins"/>
                </a:rPr>
                <a:t>TO HELP US MEET ETHICAL RESEARCH STANDARDS, WE KINDLY ASK YOU TO COMPLETE THE CONSENT FORM PROVIDED.</a:t>
              </a:r>
              <a:endParaRPr/>
            </a:p>
            <a:p>
              <a:pPr indent="0" lvl="0" marL="0" marR="0" rtl="0" algn="ctr">
                <a:lnSpc>
                  <a:spcPct val="164979"/>
                </a:lnSpc>
                <a:spcBef>
                  <a:spcPts val="0"/>
                </a:spcBef>
                <a:spcAft>
                  <a:spcPts val="0"/>
                </a:spcAft>
                <a:buNone/>
              </a:pPr>
              <a:r>
                <a:t/>
              </a:r>
              <a:endParaRPr b="0" i="0" sz="2193" u="none" cap="none" strike="noStrike">
                <a:solidFill>
                  <a:srgbClr val="154914"/>
                </a:solidFill>
                <a:latin typeface="Poppins"/>
                <a:ea typeface="Poppins"/>
                <a:cs typeface="Poppins"/>
                <a:sym typeface="Poppins"/>
              </a:endParaRPr>
            </a:p>
          </p:txBody>
        </p:sp>
      </p:grpSp>
      <p:sp>
        <p:nvSpPr>
          <p:cNvPr id="132" name="Google Shape;132;p4"/>
          <p:cNvSpPr/>
          <p:nvPr/>
        </p:nvSpPr>
        <p:spPr>
          <a:xfrm>
            <a:off x="7423813" y="363174"/>
            <a:ext cx="3440375" cy="1049314"/>
          </a:xfrm>
          <a:custGeom>
            <a:rect b="b" l="l" r="r" t="t"/>
            <a:pathLst>
              <a:path extrusionOk="0" h="1049314" w="3440375">
                <a:moveTo>
                  <a:pt x="0" y="0"/>
                </a:moveTo>
                <a:lnTo>
                  <a:pt x="3440374" y="0"/>
                </a:lnTo>
                <a:lnTo>
                  <a:pt x="3440374" y="1049314"/>
                </a:lnTo>
                <a:lnTo>
                  <a:pt x="0" y="1049314"/>
                </a:lnTo>
                <a:lnTo>
                  <a:pt x="0" y="0"/>
                </a:lnTo>
                <a:close/>
              </a:path>
            </a:pathLst>
          </a:custGeom>
          <a:blipFill rotWithShape="1">
            <a:blip r:embed="rId3">
              <a:alphaModFix/>
            </a:blip>
            <a:stretch>
              <a:fillRect b="0" l="0" r="0" t="0"/>
            </a:stretch>
          </a:blipFill>
          <a:ln>
            <a:noFill/>
          </a:ln>
        </p:spPr>
      </p:sp>
      <p:grpSp>
        <p:nvGrpSpPr>
          <p:cNvPr id="133" name="Google Shape;133;p4"/>
          <p:cNvGrpSpPr/>
          <p:nvPr/>
        </p:nvGrpSpPr>
        <p:grpSpPr>
          <a:xfrm>
            <a:off x="1726785" y="1331584"/>
            <a:ext cx="14834431" cy="2205687"/>
            <a:chOff x="0" y="152400"/>
            <a:chExt cx="19779241" cy="2940916"/>
          </a:xfrm>
        </p:grpSpPr>
        <p:sp>
          <p:nvSpPr>
            <p:cNvPr id="134" name="Google Shape;134;p4"/>
            <p:cNvSpPr txBox="1"/>
            <p:nvPr/>
          </p:nvSpPr>
          <p:spPr>
            <a:xfrm>
              <a:off x="0" y="152400"/>
              <a:ext cx="19779241" cy="1426140"/>
            </a:xfrm>
            <a:prstGeom prst="rect">
              <a:avLst/>
            </a:prstGeom>
            <a:noFill/>
            <a:ln>
              <a:noFill/>
            </a:ln>
          </p:spPr>
          <p:txBody>
            <a:bodyPr anchorCtr="0" anchor="t" bIns="0" lIns="0" spcFirstLastPara="1" rIns="0" wrap="square" tIns="0">
              <a:spAutoFit/>
            </a:bodyPr>
            <a:lstStyle/>
            <a:p>
              <a:pPr indent="0" lvl="0" marL="0" marR="0" rtl="0" algn="ctr">
                <a:lnSpc>
                  <a:spcPct val="90003"/>
                </a:lnSpc>
                <a:spcBef>
                  <a:spcPts val="0"/>
                </a:spcBef>
                <a:spcAft>
                  <a:spcPts val="0"/>
                </a:spcAft>
                <a:buNone/>
              </a:pPr>
              <a:r>
                <a:rPr b="0" i="0" lang="en-US" sz="7823" u="none" cap="none" strike="noStrike">
                  <a:solidFill>
                    <a:srgbClr val="154914"/>
                  </a:solidFill>
                  <a:latin typeface="Poppins"/>
                  <a:ea typeface="Poppins"/>
                  <a:cs typeface="Poppins"/>
                  <a:sym typeface="Poppins"/>
                </a:rPr>
                <a:t>Recording &amp; Consent</a:t>
              </a:r>
              <a:endParaRPr/>
            </a:p>
          </p:txBody>
        </p:sp>
        <p:sp>
          <p:nvSpPr>
            <p:cNvPr id="135" name="Google Shape;135;p4"/>
            <p:cNvSpPr txBox="1"/>
            <p:nvPr/>
          </p:nvSpPr>
          <p:spPr>
            <a:xfrm>
              <a:off x="0" y="922350"/>
              <a:ext cx="19779241" cy="2170966"/>
            </a:xfrm>
            <a:prstGeom prst="rect">
              <a:avLst/>
            </a:prstGeom>
            <a:noFill/>
            <a:ln>
              <a:noFill/>
            </a:ln>
          </p:spPr>
          <p:txBody>
            <a:bodyPr anchorCtr="0" anchor="t" bIns="0" lIns="0" spcFirstLastPara="1" rIns="0" wrap="square" tIns="0">
              <a:spAutoFit/>
            </a:bodyPr>
            <a:lstStyle/>
            <a:p>
              <a:pPr indent="0" lvl="0" marL="0" marR="0" rtl="0" algn="ctr">
                <a:lnSpc>
                  <a:spcPct val="368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368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6" name="Google Shape;136;p4"/>
          <p:cNvSpPr/>
          <p:nvPr/>
        </p:nvSpPr>
        <p:spPr>
          <a:xfrm rot="5400000">
            <a:off x="-4672" y="-120972"/>
            <a:ext cx="4009880" cy="4176959"/>
          </a:xfrm>
          <a:custGeom>
            <a:rect b="b" l="l" r="r" t="t"/>
            <a:pathLst>
              <a:path extrusionOk="0" h="4176959" w="4009880">
                <a:moveTo>
                  <a:pt x="4009880" y="4176959"/>
                </a:moveTo>
                <a:lnTo>
                  <a:pt x="0" y="4176959"/>
                </a:lnTo>
                <a:lnTo>
                  <a:pt x="0" y="0"/>
                </a:lnTo>
                <a:lnTo>
                  <a:pt x="4009880" y="0"/>
                </a:lnTo>
                <a:lnTo>
                  <a:pt x="4009880" y="4176959"/>
                </a:lnTo>
                <a:close/>
              </a:path>
            </a:pathLst>
          </a:custGeom>
          <a:blipFill rotWithShape="1">
            <a:blip r:embed="rId4">
              <a:alphaModFix/>
            </a:blip>
            <a:stretch>
              <a:fillRect b="0" l="0" r="0" t="0"/>
            </a:stretch>
          </a:blipFill>
          <a:ln>
            <a:noFill/>
          </a:ln>
        </p:spPr>
      </p:sp>
      <p:sp>
        <p:nvSpPr>
          <p:cNvPr id="137" name="Google Shape;137;p4"/>
          <p:cNvSpPr/>
          <p:nvPr/>
        </p:nvSpPr>
        <p:spPr>
          <a:xfrm rot="-5400000">
            <a:off x="14194580" y="6193580"/>
            <a:ext cx="4009880" cy="4176959"/>
          </a:xfrm>
          <a:custGeom>
            <a:rect b="b" l="l" r="r" t="t"/>
            <a:pathLst>
              <a:path extrusionOk="0" h="4176959" w="4009880">
                <a:moveTo>
                  <a:pt x="4009881" y="4176959"/>
                </a:moveTo>
                <a:lnTo>
                  <a:pt x="0" y="4176959"/>
                </a:lnTo>
                <a:lnTo>
                  <a:pt x="0" y="0"/>
                </a:lnTo>
                <a:lnTo>
                  <a:pt x="4009881" y="0"/>
                </a:lnTo>
                <a:lnTo>
                  <a:pt x="4009881" y="4176959"/>
                </a:lnTo>
                <a:close/>
              </a:path>
            </a:pathLst>
          </a:custGeom>
          <a:blipFill rotWithShape="1">
            <a:blip r:embed="rId4">
              <a:alphaModFix/>
            </a:blip>
            <a:stretch>
              <a:fillRect b="0" l="0" r="0" t="0"/>
            </a:stretch>
          </a:blipFill>
          <a:ln>
            <a:noFill/>
          </a:ln>
        </p:spPr>
      </p:sp>
      <p:sp>
        <p:nvSpPr>
          <p:cNvPr id="138" name="Google Shape;138;p4"/>
          <p:cNvSpPr/>
          <p:nvPr/>
        </p:nvSpPr>
        <p:spPr>
          <a:xfrm>
            <a:off x="7739013" y="7239338"/>
            <a:ext cx="2809974" cy="2809974"/>
          </a:xfrm>
          <a:custGeom>
            <a:rect b="b" l="l" r="r" t="t"/>
            <a:pathLst>
              <a:path extrusionOk="0" h="2809974" w="2809974">
                <a:moveTo>
                  <a:pt x="0" y="0"/>
                </a:moveTo>
                <a:lnTo>
                  <a:pt x="2809974" y="0"/>
                </a:lnTo>
                <a:lnTo>
                  <a:pt x="2809974" y="2809974"/>
                </a:lnTo>
                <a:lnTo>
                  <a:pt x="0" y="2809974"/>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grpSp>
        <p:nvGrpSpPr>
          <p:cNvPr id="143" name="Google Shape;143;p5"/>
          <p:cNvGrpSpPr/>
          <p:nvPr/>
        </p:nvGrpSpPr>
        <p:grpSpPr>
          <a:xfrm>
            <a:off x="-172767" y="9450689"/>
            <a:ext cx="18633533" cy="1057841"/>
            <a:chOff x="0" y="-38100"/>
            <a:chExt cx="4907597" cy="278608"/>
          </a:xfrm>
        </p:grpSpPr>
        <p:sp>
          <p:nvSpPr>
            <p:cNvPr id="144" name="Google Shape;144;p5"/>
            <p:cNvSpPr/>
            <p:nvPr/>
          </p:nvSpPr>
          <p:spPr>
            <a:xfrm>
              <a:off x="0" y="0"/>
              <a:ext cx="4907597" cy="240508"/>
            </a:xfrm>
            <a:custGeom>
              <a:rect b="b" l="l" r="r" t="t"/>
              <a:pathLst>
                <a:path extrusionOk="0" h="240508" w="4907597">
                  <a:moveTo>
                    <a:pt x="0" y="0"/>
                  </a:moveTo>
                  <a:lnTo>
                    <a:pt x="4907597" y="0"/>
                  </a:lnTo>
                  <a:lnTo>
                    <a:pt x="4907597" y="240508"/>
                  </a:lnTo>
                  <a:lnTo>
                    <a:pt x="0" y="240508"/>
                  </a:lnTo>
                  <a:close/>
                </a:path>
              </a:pathLst>
            </a:custGeom>
            <a:solidFill>
              <a:srgbClr val="154914"/>
            </a:solidFill>
            <a:ln>
              <a:noFill/>
            </a:ln>
          </p:spPr>
        </p:sp>
        <p:sp>
          <p:nvSpPr>
            <p:cNvPr id="145" name="Google Shape;145;p5"/>
            <p:cNvSpPr txBox="1"/>
            <p:nvPr/>
          </p:nvSpPr>
          <p:spPr>
            <a:xfrm>
              <a:off x="0" y="-38100"/>
              <a:ext cx="4907597" cy="278608"/>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6" name="Google Shape;146;p5"/>
          <p:cNvSpPr/>
          <p:nvPr/>
        </p:nvSpPr>
        <p:spPr>
          <a:xfrm flipH="1" rot="-5400000">
            <a:off x="14291147" y="-184669"/>
            <a:ext cx="4009880" cy="4176959"/>
          </a:xfrm>
          <a:custGeom>
            <a:rect b="b" l="l" r="r" t="t"/>
            <a:pathLst>
              <a:path extrusionOk="0" h="4176959" w="4009880">
                <a:moveTo>
                  <a:pt x="4009881" y="0"/>
                </a:moveTo>
                <a:lnTo>
                  <a:pt x="0" y="0"/>
                </a:lnTo>
                <a:lnTo>
                  <a:pt x="0" y="4176959"/>
                </a:lnTo>
                <a:lnTo>
                  <a:pt x="4009881" y="4176959"/>
                </a:lnTo>
                <a:lnTo>
                  <a:pt x="4009881" y="0"/>
                </a:lnTo>
                <a:close/>
              </a:path>
            </a:pathLst>
          </a:custGeom>
          <a:blipFill rotWithShape="1">
            <a:blip r:embed="rId3">
              <a:alphaModFix/>
            </a:blip>
            <a:stretch>
              <a:fillRect b="0" l="0" r="0" t="0"/>
            </a:stretch>
          </a:blipFill>
          <a:ln>
            <a:noFill/>
          </a:ln>
        </p:spPr>
      </p:sp>
      <p:graphicFrame>
        <p:nvGraphicFramePr>
          <p:cNvPr id="147" name="Google Shape;147;p5"/>
          <p:cNvGraphicFramePr/>
          <p:nvPr/>
        </p:nvGraphicFramePr>
        <p:xfrm>
          <a:off x="3983291" y="1839006"/>
          <a:ext cx="3000000" cy="3000000"/>
        </p:xfrm>
        <a:graphic>
          <a:graphicData uri="http://schemas.openxmlformats.org/drawingml/2006/table">
            <a:tbl>
              <a:tblPr>
                <a:noFill/>
                <a:tableStyleId>{CE2EAC3F-02E0-4C9C-8E07-F4300FFA7E51}</a:tableStyleId>
              </a:tblPr>
              <a:tblGrid>
                <a:gridCol w="3282900"/>
                <a:gridCol w="6393375"/>
              </a:tblGrid>
              <a:tr h="1028250">
                <a:tc>
                  <a:txBody>
                    <a:bodyPr/>
                    <a:lstStyle/>
                    <a:p>
                      <a:pPr indent="0" lvl="0" marL="0" marR="0" rtl="0" algn="ctr">
                        <a:lnSpc>
                          <a:spcPct val="301909"/>
                        </a:lnSpc>
                        <a:spcBef>
                          <a:spcPts val="0"/>
                        </a:spcBef>
                        <a:spcAft>
                          <a:spcPts val="0"/>
                        </a:spcAft>
                        <a:buNone/>
                      </a:pPr>
                      <a:r>
                        <a:t/>
                      </a:r>
                      <a:endParaRPr sz="1100" u="none" cap="none" strike="noStrike"/>
                    </a:p>
                  </a:txBody>
                  <a:tcPr marT="256100" marB="256100" marR="256100" marL="256100" anchor="ctr">
                    <a:lnL cap="flat" cmpd="sng" w="71475">
                      <a:solidFill>
                        <a:srgbClr val="000000"/>
                      </a:solidFill>
                      <a:prstDash val="solid"/>
                      <a:round/>
                      <a:headEnd len="sm" w="sm" type="none"/>
                      <a:tailEnd len="sm" w="sm" type="none"/>
                    </a:lnL>
                    <a:lnR cap="flat" cmpd="sng" w="71475">
                      <a:solidFill>
                        <a:srgbClr val="000000"/>
                      </a:solidFill>
                      <a:prstDash val="solid"/>
                      <a:round/>
                      <a:headEnd len="sm" w="sm" type="none"/>
                      <a:tailEnd len="sm" w="sm" type="none"/>
                    </a:lnR>
                    <a:lnT cap="flat" cmpd="sng" w="71475">
                      <a:solidFill>
                        <a:srgbClr val="000000"/>
                      </a:solidFill>
                      <a:prstDash val="solid"/>
                      <a:round/>
                      <a:headEnd len="sm" w="sm" type="none"/>
                      <a:tailEnd len="sm" w="sm" type="none"/>
                    </a:lnT>
                    <a:lnB cap="flat" cmpd="sng" w="71475">
                      <a:solidFill>
                        <a:srgbClr val="000000"/>
                      </a:solidFill>
                      <a:prstDash val="solid"/>
                      <a:round/>
                      <a:headEnd len="sm" w="sm" type="none"/>
                      <a:tailEnd len="sm" w="sm" type="none"/>
                    </a:lnB>
                    <a:solidFill>
                      <a:srgbClr val="FFFFFF"/>
                    </a:solidFill>
                  </a:tcPr>
                </a:tc>
                <a:tc>
                  <a:txBody>
                    <a:bodyPr/>
                    <a:lstStyle/>
                    <a:p>
                      <a:pPr indent="0" lvl="0" marL="0" marR="0" rtl="0" algn="ctr">
                        <a:lnSpc>
                          <a:spcPct val="241545"/>
                        </a:lnSpc>
                        <a:spcBef>
                          <a:spcPts val="0"/>
                        </a:spcBef>
                        <a:spcAft>
                          <a:spcPts val="0"/>
                        </a:spcAft>
                        <a:buNone/>
                      </a:pPr>
                      <a:r>
                        <a:t/>
                      </a:r>
                      <a:endParaRPr sz="1100" u="none" cap="none" strike="noStrike"/>
                    </a:p>
                  </a:txBody>
                  <a:tcPr marT="256100" marB="256100" marR="256100" marL="256100" anchor="ctr">
                    <a:lnL cap="flat" cmpd="sng" w="71475">
                      <a:solidFill>
                        <a:srgbClr val="000000"/>
                      </a:solidFill>
                      <a:prstDash val="solid"/>
                      <a:round/>
                      <a:headEnd len="sm" w="sm" type="none"/>
                      <a:tailEnd len="sm" w="sm" type="none"/>
                    </a:lnL>
                    <a:lnR cap="flat" cmpd="sng" w="71475">
                      <a:solidFill>
                        <a:srgbClr val="000000"/>
                      </a:solidFill>
                      <a:prstDash val="solid"/>
                      <a:round/>
                      <a:headEnd len="sm" w="sm" type="none"/>
                      <a:tailEnd len="sm" w="sm" type="none"/>
                    </a:lnR>
                    <a:lnT cap="flat" cmpd="sng" w="71475">
                      <a:solidFill>
                        <a:srgbClr val="000000"/>
                      </a:solidFill>
                      <a:prstDash val="solid"/>
                      <a:round/>
                      <a:headEnd len="sm" w="sm" type="none"/>
                      <a:tailEnd len="sm" w="sm" type="none"/>
                    </a:lnT>
                    <a:lnB cap="flat" cmpd="sng" w="71475">
                      <a:solidFill>
                        <a:srgbClr val="000000"/>
                      </a:solidFill>
                      <a:prstDash val="solid"/>
                      <a:round/>
                      <a:headEnd len="sm" w="sm" type="none"/>
                      <a:tailEnd len="sm" w="sm" type="none"/>
                    </a:lnB>
                    <a:solidFill>
                      <a:srgbClr val="FFFFFF"/>
                    </a:solidFill>
                  </a:tcPr>
                </a:tc>
              </a:tr>
              <a:tr h="941775">
                <a:tc>
                  <a:txBody>
                    <a:bodyPr/>
                    <a:lstStyle/>
                    <a:p>
                      <a:pPr indent="0" lvl="0" marL="0" marR="0" rtl="0" algn="ctr">
                        <a:lnSpc>
                          <a:spcPct val="241545"/>
                        </a:lnSpc>
                        <a:spcBef>
                          <a:spcPts val="0"/>
                        </a:spcBef>
                        <a:spcAft>
                          <a:spcPts val="0"/>
                        </a:spcAft>
                        <a:buNone/>
                      </a:pPr>
                      <a:r>
                        <a:t/>
                      </a:r>
                      <a:endParaRPr sz="1100" u="none" cap="none" strike="noStrike"/>
                    </a:p>
                  </a:txBody>
                  <a:tcPr marT="256100" marB="256100" marR="256100" marL="256100" anchor="ctr">
                    <a:lnL cap="flat" cmpd="sng" w="71475">
                      <a:solidFill>
                        <a:srgbClr val="000000"/>
                      </a:solidFill>
                      <a:prstDash val="solid"/>
                      <a:round/>
                      <a:headEnd len="sm" w="sm" type="none"/>
                      <a:tailEnd len="sm" w="sm" type="none"/>
                    </a:lnL>
                    <a:lnR cap="flat" cmpd="sng" w="71475">
                      <a:solidFill>
                        <a:srgbClr val="000000"/>
                      </a:solidFill>
                      <a:prstDash val="solid"/>
                      <a:round/>
                      <a:headEnd len="sm" w="sm" type="none"/>
                      <a:tailEnd len="sm" w="sm" type="none"/>
                    </a:lnR>
                    <a:lnT cap="flat" cmpd="sng" w="71475">
                      <a:solidFill>
                        <a:srgbClr val="000000"/>
                      </a:solidFill>
                      <a:prstDash val="solid"/>
                      <a:round/>
                      <a:headEnd len="sm" w="sm" type="none"/>
                      <a:tailEnd len="sm" w="sm" type="none"/>
                    </a:lnT>
                    <a:lnB cap="flat" cmpd="sng" w="71475">
                      <a:solidFill>
                        <a:srgbClr val="000000"/>
                      </a:solidFill>
                      <a:prstDash val="solid"/>
                      <a:round/>
                      <a:headEnd len="sm" w="sm" type="none"/>
                      <a:tailEnd len="sm" w="sm" type="none"/>
                    </a:lnB>
                    <a:solidFill>
                      <a:srgbClr val="FFFFFF"/>
                    </a:solidFill>
                  </a:tcPr>
                </a:tc>
                <a:tc>
                  <a:txBody>
                    <a:bodyPr/>
                    <a:lstStyle/>
                    <a:p>
                      <a:pPr indent="0" lvl="0" marL="0" marR="0" rtl="0" algn="ctr">
                        <a:lnSpc>
                          <a:spcPct val="241545"/>
                        </a:lnSpc>
                        <a:spcBef>
                          <a:spcPts val="0"/>
                        </a:spcBef>
                        <a:spcAft>
                          <a:spcPts val="0"/>
                        </a:spcAft>
                        <a:buNone/>
                      </a:pPr>
                      <a:r>
                        <a:t/>
                      </a:r>
                      <a:endParaRPr sz="1100" u="none" cap="none" strike="noStrike"/>
                    </a:p>
                  </a:txBody>
                  <a:tcPr marT="256100" marB="256100" marR="256100" marL="256100" anchor="ctr">
                    <a:lnL cap="flat" cmpd="sng" w="71475">
                      <a:solidFill>
                        <a:srgbClr val="000000"/>
                      </a:solidFill>
                      <a:prstDash val="solid"/>
                      <a:round/>
                      <a:headEnd len="sm" w="sm" type="none"/>
                      <a:tailEnd len="sm" w="sm" type="none"/>
                    </a:lnL>
                    <a:lnR cap="flat" cmpd="sng" w="71475">
                      <a:solidFill>
                        <a:srgbClr val="000000"/>
                      </a:solidFill>
                      <a:prstDash val="solid"/>
                      <a:round/>
                      <a:headEnd len="sm" w="sm" type="none"/>
                      <a:tailEnd len="sm" w="sm" type="none"/>
                    </a:lnR>
                    <a:lnT cap="flat" cmpd="sng" w="71475">
                      <a:solidFill>
                        <a:srgbClr val="000000"/>
                      </a:solidFill>
                      <a:prstDash val="solid"/>
                      <a:round/>
                      <a:headEnd len="sm" w="sm" type="none"/>
                      <a:tailEnd len="sm" w="sm" type="none"/>
                    </a:lnT>
                    <a:lnB cap="flat" cmpd="sng" w="71475">
                      <a:solidFill>
                        <a:srgbClr val="000000"/>
                      </a:solidFill>
                      <a:prstDash val="solid"/>
                      <a:round/>
                      <a:headEnd len="sm" w="sm" type="none"/>
                      <a:tailEnd len="sm" w="sm" type="none"/>
                    </a:lnB>
                    <a:solidFill>
                      <a:srgbClr val="FFFFFF"/>
                    </a:solidFill>
                  </a:tcPr>
                </a:tc>
              </a:tr>
              <a:tr h="941775">
                <a:tc>
                  <a:txBody>
                    <a:bodyPr/>
                    <a:lstStyle/>
                    <a:p>
                      <a:pPr indent="0" lvl="0" marL="0" marR="0" rtl="0" algn="ctr">
                        <a:lnSpc>
                          <a:spcPct val="241545"/>
                        </a:lnSpc>
                        <a:spcBef>
                          <a:spcPts val="0"/>
                        </a:spcBef>
                        <a:spcAft>
                          <a:spcPts val="0"/>
                        </a:spcAft>
                        <a:buNone/>
                      </a:pPr>
                      <a:r>
                        <a:t/>
                      </a:r>
                      <a:endParaRPr sz="1100" u="none" cap="none" strike="noStrike"/>
                    </a:p>
                  </a:txBody>
                  <a:tcPr marT="256100" marB="256100" marR="256100" marL="256100" anchor="ctr">
                    <a:lnL cap="flat" cmpd="sng" w="71475">
                      <a:solidFill>
                        <a:srgbClr val="000000"/>
                      </a:solidFill>
                      <a:prstDash val="solid"/>
                      <a:round/>
                      <a:headEnd len="sm" w="sm" type="none"/>
                      <a:tailEnd len="sm" w="sm" type="none"/>
                    </a:lnL>
                    <a:lnR cap="flat" cmpd="sng" w="71475">
                      <a:solidFill>
                        <a:srgbClr val="000000"/>
                      </a:solidFill>
                      <a:prstDash val="solid"/>
                      <a:round/>
                      <a:headEnd len="sm" w="sm" type="none"/>
                      <a:tailEnd len="sm" w="sm" type="none"/>
                    </a:lnR>
                    <a:lnT cap="flat" cmpd="sng" w="71475">
                      <a:solidFill>
                        <a:srgbClr val="000000"/>
                      </a:solidFill>
                      <a:prstDash val="solid"/>
                      <a:round/>
                      <a:headEnd len="sm" w="sm" type="none"/>
                      <a:tailEnd len="sm" w="sm" type="none"/>
                    </a:lnT>
                    <a:lnB cap="flat" cmpd="sng" w="71475">
                      <a:solidFill>
                        <a:srgbClr val="000000"/>
                      </a:solidFill>
                      <a:prstDash val="solid"/>
                      <a:round/>
                      <a:headEnd len="sm" w="sm" type="none"/>
                      <a:tailEnd len="sm" w="sm" type="none"/>
                    </a:lnB>
                    <a:solidFill>
                      <a:srgbClr val="B0CDC0"/>
                    </a:solidFill>
                  </a:tcPr>
                </a:tc>
                <a:tc>
                  <a:txBody>
                    <a:bodyPr/>
                    <a:lstStyle/>
                    <a:p>
                      <a:pPr indent="0" lvl="0" marL="0" marR="0" rtl="0" algn="ctr">
                        <a:lnSpc>
                          <a:spcPct val="241545"/>
                        </a:lnSpc>
                        <a:spcBef>
                          <a:spcPts val="0"/>
                        </a:spcBef>
                        <a:spcAft>
                          <a:spcPts val="0"/>
                        </a:spcAft>
                        <a:buNone/>
                      </a:pPr>
                      <a:r>
                        <a:t/>
                      </a:r>
                      <a:endParaRPr sz="1100" u="none" cap="none" strike="noStrike"/>
                    </a:p>
                  </a:txBody>
                  <a:tcPr marT="256100" marB="256100" marR="256100" marL="256100" anchor="ctr">
                    <a:lnL cap="flat" cmpd="sng" w="71475">
                      <a:solidFill>
                        <a:srgbClr val="000000"/>
                      </a:solidFill>
                      <a:prstDash val="solid"/>
                      <a:round/>
                      <a:headEnd len="sm" w="sm" type="none"/>
                      <a:tailEnd len="sm" w="sm" type="none"/>
                    </a:lnL>
                    <a:lnR cap="flat" cmpd="sng" w="71475">
                      <a:solidFill>
                        <a:srgbClr val="000000"/>
                      </a:solidFill>
                      <a:prstDash val="solid"/>
                      <a:round/>
                      <a:headEnd len="sm" w="sm" type="none"/>
                      <a:tailEnd len="sm" w="sm" type="none"/>
                    </a:lnR>
                    <a:lnT cap="flat" cmpd="sng" w="71475">
                      <a:solidFill>
                        <a:srgbClr val="000000"/>
                      </a:solidFill>
                      <a:prstDash val="solid"/>
                      <a:round/>
                      <a:headEnd len="sm" w="sm" type="none"/>
                      <a:tailEnd len="sm" w="sm" type="none"/>
                    </a:lnT>
                    <a:lnB cap="flat" cmpd="sng" w="71475">
                      <a:solidFill>
                        <a:srgbClr val="000000"/>
                      </a:solidFill>
                      <a:prstDash val="solid"/>
                      <a:round/>
                      <a:headEnd len="sm" w="sm" type="none"/>
                      <a:tailEnd len="sm" w="sm" type="none"/>
                    </a:lnB>
                    <a:solidFill>
                      <a:srgbClr val="B0CDC0"/>
                    </a:solidFill>
                  </a:tcPr>
                </a:tc>
              </a:tr>
              <a:tr h="956875">
                <a:tc>
                  <a:txBody>
                    <a:bodyPr/>
                    <a:lstStyle/>
                    <a:p>
                      <a:pPr indent="0" lvl="0" marL="0" marR="0" rtl="0" algn="ctr">
                        <a:lnSpc>
                          <a:spcPct val="241545"/>
                        </a:lnSpc>
                        <a:spcBef>
                          <a:spcPts val="0"/>
                        </a:spcBef>
                        <a:spcAft>
                          <a:spcPts val="0"/>
                        </a:spcAft>
                        <a:buNone/>
                      </a:pPr>
                      <a:r>
                        <a:t/>
                      </a:r>
                      <a:endParaRPr sz="1100" u="none" cap="none" strike="noStrike"/>
                    </a:p>
                  </a:txBody>
                  <a:tcPr marT="256100" marB="256100" marR="256100" marL="256100" anchor="ctr">
                    <a:lnL cap="flat" cmpd="sng" w="71475">
                      <a:solidFill>
                        <a:srgbClr val="000000"/>
                      </a:solidFill>
                      <a:prstDash val="solid"/>
                      <a:round/>
                      <a:headEnd len="sm" w="sm" type="none"/>
                      <a:tailEnd len="sm" w="sm" type="none"/>
                    </a:lnL>
                    <a:lnR cap="flat" cmpd="sng" w="71475">
                      <a:solidFill>
                        <a:srgbClr val="000000"/>
                      </a:solidFill>
                      <a:prstDash val="solid"/>
                      <a:round/>
                      <a:headEnd len="sm" w="sm" type="none"/>
                      <a:tailEnd len="sm" w="sm" type="none"/>
                    </a:lnR>
                    <a:lnT cap="flat" cmpd="sng" w="71475">
                      <a:solidFill>
                        <a:srgbClr val="000000"/>
                      </a:solidFill>
                      <a:prstDash val="solid"/>
                      <a:round/>
                      <a:headEnd len="sm" w="sm" type="none"/>
                      <a:tailEnd len="sm" w="sm" type="none"/>
                    </a:lnT>
                    <a:lnB cap="flat" cmpd="sng" w="71475">
                      <a:solidFill>
                        <a:srgbClr val="000000"/>
                      </a:solidFill>
                      <a:prstDash val="solid"/>
                      <a:round/>
                      <a:headEnd len="sm" w="sm" type="none"/>
                      <a:tailEnd len="sm" w="sm" type="none"/>
                    </a:lnB>
                    <a:solidFill>
                      <a:srgbClr val="FFFFFF"/>
                    </a:solidFill>
                  </a:tcPr>
                </a:tc>
                <a:tc>
                  <a:txBody>
                    <a:bodyPr/>
                    <a:lstStyle/>
                    <a:p>
                      <a:pPr indent="0" lvl="0" marL="0" marR="0" rtl="0" algn="ctr">
                        <a:lnSpc>
                          <a:spcPct val="241545"/>
                        </a:lnSpc>
                        <a:spcBef>
                          <a:spcPts val="0"/>
                        </a:spcBef>
                        <a:spcAft>
                          <a:spcPts val="0"/>
                        </a:spcAft>
                        <a:buNone/>
                      </a:pPr>
                      <a:r>
                        <a:t/>
                      </a:r>
                      <a:endParaRPr sz="1100" u="none" cap="none" strike="noStrike"/>
                    </a:p>
                  </a:txBody>
                  <a:tcPr marT="256100" marB="256100" marR="256100" marL="256100" anchor="ctr">
                    <a:lnL cap="flat" cmpd="sng" w="71475">
                      <a:solidFill>
                        <a:srgbClr val="000000"/>
                      </a:solidFill>
                      <a:prstDash val="solid"/>
                      <a:round/>
                      <a:headEnd len="sm" w="sm" type="none"/>
                      <a:tailEnd len="sm" w="sm" type="none"/>
                    </a:lnL>
                    <a:lnR cap="flat" cmpd="sng" w="71475">
                      <a:solidFill>
                        <a:srgbClr val="000000"/>
                      </a:solidFill>
                      <a:prstDash val="solid"/>
                      <a:round/>
                      <a:headEnd len="sm" w="sm" type="none"/>
                      <a:tailEnd len="sm" w="sm" type="none"/>
                    </a:lnR>
                    <a:lnT cap="flat" cmpd="sng" w="71475">
                      <a:solidFill>
                        <a:srgbClr val="000000"/>
                      </a:solidFill>
                      <a:prstDash val="solid"/>
                      <a:round/>
                      <a:headEnd len="sm" w="sm" type="none"/>
                      <a:tailEnd len="sm" w="sm" type="none"/>
                    </a:lnT>
                    <a:lnB cap="flat" cmpd="sng" w="71475">
                      <a:solidFill>
                        <a:srgbClr val="000000"/>
                      </a:solidFill>
                      <a:prstDash val="solid"/>
                      <a:round/>
                      <a:headEnd len="sm" w="sm" type="none"/>
                      <a:tailEnd len="sm" w="sm" type="none"/>
                    </a:lnB>
                    <a:solidFill>
                      <a:srgbClr val="FFFFFF"/>
                    </a:solidFill>
                  </a:tcPr>
                </a:tc>
              </a:tr>
              <a:tr h="941775">
                <a:tc>
                  <a:txBody>
                    <a:bodyPr/>
                    <a:lstStyle/>
                    <a:p>
                      <a:pPr indent="0" lvl="0" marL="0" marR="0" rtl="0" algn="ctr">
                        <a:lnSpc>
                          <a:spcPct val="241545"/>
                        </a:lnSpc>
                        <a:spcBef>
                          <a:spcPts val="0"/>
                        </a:spcBef>
                        <a:spcAft>
                          <a:spcPts val="0"/>
                        </a:spcAft>
                        <a:buNone/>
                      </a:pPr>
                      <a:r>
                        <a:t/>
                      </a:r>
                      <a:endParaRPr sz="1100" u="none" cap="none" strike="noStrike"/>
                    </a:p>
                  </a:txBody>
                  <a:tcPr marT="256100" marB="256100" marR="256100" marL="256100" anchor="ctr">
                    <a:lnL cap="flat" cmpd="sng" w="71475">
                      <a:solidFill>
                        <a:srgbClr val="000000"/>
                      </a:solidFill>
                      <a:prstDash val="solid"/>
                      <a:round/>
                      <a:headEnd len="sm" w="sm" type="none"/>
                      <a:tailEnd len="sm" w="sm" type="none"/>
                    </a:lnL>
                    <a:lnR cap="flat" cmpd="sng" w="71475">
                      <a:solidFill>
                        <a:srgbClr val="000000"/>
                      </a:solidFill>
                      <a:prstDash val="solid"/>
                      <a:round/>
                      <a:headEnd len="sm" w="sm" type="none"/>
                      <a:tailEnd len="sm" w="sm" type="none"/>
                    </a:lnR>
                    <a:lnT cap="flat" cmpd="sng" w="71475">
                      <a:solidFill>
                        <a:srgbClr val="000000"/>
                      </a:solidFill>
                      <a:prstDash val="solid"/>
                      <a:round/>
                      <a:headEnd len="sm" w="sm" type="none"/>
                      <a:tailEnd len="sm" w="sm" type="none"/>
                    </a:lnT>
                    <a:lnB cap="flat" cmpd="sng" w="71475">
                      <a:solidFill>
                        <a:srgbClr val="000000"/>
                      </a:solidFill>
                      <a:prstDash val="solid"/>
                      <a:round/>
                      <a:headEnd len="sm" w="sm" type="none"/>
                      <a:tailEnd len="sm" w="sm" type="none"/>
                    </a:lnB>
                    <a:solidFill>
                      <a:srgbClr val="B0CDC0"/>
                    </a:solidFill>
                  </a:tcPr>
                </a:tc>
                <a:tc>
                  <a:txBody>
                    <a:bodyPr/>
                    <a:lstStyle/>
                    <a:p>
                      <a:pPr indent="0" lvl="0" marL="0" marR="0" rtl="0" algn="ctr">
                        <a:lnSpc>
                          <a:spcPct val="241545"/>
                        </a:lnSpc>
                        <a:spcBef>
                          <a:spcPts val="0"/>
                        </a:spcBef>
                        <a:spcAft>
                          <a:spcPts val="0"/>
                        </a:spcAft>
                        <a:buNone/>
                      </a:pPr>
                      <a:r>
                        <a:t/>
                      </a:r>
                      <a:endParaRPr sz="1100" u="none" cap="none" strike="noStrike"/>
                    </a:p>
                  </a:txBody>
                  <a:tcPr marT="256100" marB="256100" marR="256100" marL="256100" anchor="ctr">
                    <a:lnL cap="flat" cmpd="sng" w="71475">
                      <a:solidFill>
                        <a:srgbClr val="000000"/>
                      </a:solidFill>
                      <a:prstDash val="solid"/>
                      <a:round/>
                      <a:headEnd len="sm" w="sm" type="none"/>
                      <a:tailEnd len="sm" w="sm" type="none"/>
                    </a:lnL>
                    <a:lnR cap="flat" cmpd="sng" w="71475">
                      <a:solidFill>
                        <a:srgbClr val="000000"/>
                      </a:solidFill>
                      <a:prstDash val="solid"/>
                      <a:round/>
                      <a:headEnd len="sm" w="sm" type="none"/>
                      <a:tailEnd len="sm" w="sm" type="none"/>
                    </a:lnR>
                    <a:lnT cap="flat" cmpd="sng" w="71475">
                      <a:solidFill>
                        <a:srgbClr val="000000"/>
                      </a:solidFill>
                      <a:prstDash val="solid"/>
                      <a:round/>
                      <a:headEnd len="sm" w="sm" type="none"/>
                      <a:tailEnd len="sm" w="sm" type="none"/>
                    </a:lnT>
                    <a:lnB cap="flat" cmpd="sng" w="71475">
                      <a:solidFill>
                        <a:srgbClr val="000000"/>
                      </a:solidFill>
                      <a:prstDash val="solid"/>
                      <a:round/>
                      <a:headEnd len="sm" w="sm" type="none"/>
                      <a:tailEnd len="sm" w="sm" type="none"/>
                    </a:lnB>
                    <a:solidFill>
                      <a:srgbClr val="B0CDC0"/>
                    </a:solidFill>
                  </a:tcPr>
                </a:tc>
              </a:tr>
              <a:tr h="941775">
                <a:tc>
                  <a:txBody>
                    <a:bodyPr/>
                    <a:lstStyle/>
                    <a:p>
                      <a:pPr indent="0" lvl="0" marL="0" marR="0" rtl="0" algn="ctr">
                        <a:lnSpc>
                          <a:spcPct val="241545"/>
                        </a:lnSpc>
                        <a:spcBef>
                          <a:spcPts val="0"/>
                        </a:spcBef>
                        <a:spcAft>
                          <a:spcPts val="0"/>
                        </a:spcAft>
                        <a:buNone/>
                      </a:pPr>
                      <a:r>
                        <a:t/>
                      </a:r>
                      <a:endParaRPr sz="1100" u="none" cap="none" strike="noStrike"/>
                    </a:p>
                  </a:txBody>
                  <a:tcPr marT="256100" marB="256100" marR="256100" marL="256100" anchor="ctr">
                    <a:lnL cap="flat" cmpd="sng" w="71475">
                      <a:solidFill>
                        <a:srgbClr val="000000"/>
                      </a:solidFill>
                      <a:prstDash val="solid"/>
                      <a:round/>
                      <a:headEnd len="sm" w="sm" type="none"/>
                      <a:tailEnd len="sm" w="sm" type="none"/>
                    </a:lnL>
                    <a:lnR cap="flat" cmpd="sng" w="71475">
                      <a:solidFill>
                        <a:srgbClr val="000000"/>
                      </a:solidFill>
                      <a:prstDash val="solid"/>
                      <a:round/>
                      <a:headEnd len="sm" w="sm" type="none"/>
                      <a:tailEnd len="sm" w="sm" type="none"/>
                    </a:lnR>
                    <a:lnT cap="flat" cmpd="sng" w="71475">
                      <a:solidFill>
                        <a:srgbClr val="000000"/>
                      </a:solidFill>
                      <a:prstDash val="solid"/>
                      <a:round/>
                      <a:headEnd len="sm" w="sm" type="none"/>
                      <a:tailEnd len="sm" w="sm" type="none"/>
                    </a:lnT>
                    <a:lnB cap="flat" cmpd="sng" w="71475">
                      <a:solidFill>
                        <a:srgbClr val="000000"/>
                      </a:solidFill>
                      <a:prstDash val="solid"/>
                      <a:round/>
                      <a:headEnd len="sm" w="sm" type="none"/>
                      <a:tailEnd len="sm" w="sm" type="none"/>
                    </a:lnB>
                    <a:solidFill>
                      <a:srgbClr val="FFFFFF"/>
                    </a:solidFill>
                  </a:tcPr>
                </a:tc>
                <a:tc>
                  <a:txBody>
                    <a:bodyPr/>
                    <a:lstStyle/>
                    <a:p>
                      <a:pPr indent="0" lvl="0" marL="0" marR="0" rtl="0" algn="ctr">
                        <a:lnSpc>
                          <a:spcPct val="241545"/>
                        </a:lnSpc>
                        <a:spcBef>
                          <a:spcPts val="0"/>
                        </a:spcBef>
                        <a:spcAft>
                          <a:spcPts val="0"/>
                        </a:spcAft>
                        <a:buNone/>
                      </a:pPr>
                      <a:r>
                        <a:t/>
                      </a:r>
                      <a:endParaRPr sz="1100" u="none" cap="none" strike="noStrike"/>
                    </a:p>
                  </a:txBody>
                  <a:tcPr marT="256100" marB="256100" marR="256100" marL="256100" anchor="ctr">
                    <a:lnL cap="flat" cmpd="sng" w="71475">
                      <a:solidFill>
                        <a:srgbClr val="000000"/>
                      </a:solidFill>
                      <a:prstDash val="solid"/>
                      <a:round/>
                      <a:headEnd len="sm" w="sm" type="none"/>
                      <a:tailEnd len="sm" w="sm" type="none"/>
                    </a:lnL>
                    <a:lnR cap="flat" cmpd="sng" w="71475">
                      <a:solidFill>
                        <a:srgbClr val="000000"/>
                      </a:solidFill>
                      <a:prstDash val="solid"/>
                      <a:round/>
                      <a:headEnd len="sm" w="sm" type="none"/>
                      <a:tailEnd len="sm" w="sm" type="none"/>
                    </a:lnR>
                    <a:lnT cap="flat" cmpd="sng" w="71475">
                      <a:solidFill>
                        <a:srgbClr val="000000"/>
                      </a:solidFill>
                      <a:prstDash val="solid"/>
                      <a:round/>
                      <a:headEnd len="sm" w="sm" type="none"/>
                      <a:tailEnd len="sm" w="sm" type="none"/>
                    </a:lnT>
                    <a:lnB cap="flat" cmpd="sng" w="71475">
                      <a:solidFill>
                        <a:srgbClr val="000000"/>
                      </a:solidFill>
                      <a:prstDash val="solid"/>
                      <a:round/>
                      <a:headEnd len="sm" w="sm" type="none"/>
                      <a:tailEnd len="sm" w="sm" type="none"/>
                    </a:lnB>
                    <a:solidFill>
                      <a:srgbClr val="FFFFFF"/>
                    </a:solidFill>
                  </a:tcPr>
                </a:tc>
              </a:tr>
            </a:tbl>
          </a:graphicData>
        </a:graphic>
      </p:graphicFrame>
      <p:sp>
        <p:nvSpPr>
          <p:cNvPr id="148" name="Google Shape;148;p5"/>
          <p:cNvSpPr/>
          <p:nvPr/>
        </p:nvSpPr>
        <p:spPr>
          <a:xfrm>
            <a:off x="1028700" y="7898055"/>
            <a:ext cx="3219511" cy="921585"/>
          </a:xfrm>
          <a:custGeom>
            <a:rect b="b" l="l" r="r" t="t"/>
            <a:pathLst>
              <a:path extrusionOk="0" h="921585" w="3219511">
                <a:moveTo>
                  <a:pt x="0" y="0"/>
                </a:moveTo>
                <a:lnTo>
                  <a:pt x="3219511" y="0"/>
                </a:lnTo>
                <a:lnTo>
                  <a:pt x="3219511" y="921585"/>
                </a:lnTo>
                <a:lnTo>
                  <a:pt x="0" y="921585"/>
                </a:lnTo>
                <a:lnTo>
                  <a:pt x="0" y="0"/>
                </a:lnTo>
                <a:close/>
              </a:path>
            </a:pathLst>
          </a:custGeom>
          <a:blipFill rotWithShape="1">
            <a:blip r:embed="rId4">
              <a:alphaModFix/>
            </a:blip>
            <a:stretch>
              <a:fillRect b="0" l="0" r="0" t="0"/>
            </a:stretch>
          </a:blipFill>
          <a:ln>
            <a:noFill/>
          </a:ln>
        </p:spPr>
      </p:sp>
      <p:sp>
        <p:nvSpPr>
          <p:cNvPr id="149" name="Google Shape;149;p5"/>
          <p:cNvSpPr txBox="1"/>
          <p:nvPr/>
        </p:nvSpPr>
        <p:spPr>
          <a:xfrm>
            <a:off x="3058100" y="-12701"/>
            <a:ext cx="12171800" cy="1670313"/>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1" i="0" lang="en-US" sz="4966" u="none" cap="none" strike="noStrike">
                <a:solidFill>
                  <a:srgbClr val="154914"/>
                </a:solidFill>
                <a:latin typeface="Poppins"/>
                <a:ea typeface="Poppins"/>
                <a:cs typeface="Poppins"/>
                <a:sym typeface="Poppins"/>
              </a:rPr>
              <a:t>Module 2 Overview:</a:t>
            </a:r>
            <a:r>
              <a:rPr b="0" i="0" lang="en-US" sz="4966" u="none" cap="none" strike="noStrike">
                <a:solidFill>
                  <a:srgbClr val="154914"/>
                </a:solidFill>
                <a:latin typeface="Poppins"/>
                <a:ea typeface="Poppins"/>
                <a:cs typeface="Poppins"/>
                <a:sym typeface="Poppins"/>
              </a:rPr>
              <a:t> </a:t>
            </a:r>
            <a:endParaRPr/>
          </a:p>
          <a:p>
            <a:pPr indent="0" lvl="0" marL="0" marR="0" rtl="0" algn="ctr">
              <a:lnSpc>
                <a:spcPct val="140013"/>
              </a:lnSpc>
              <a:spcBef>
                <a:spcPts val="0"/>
              </a:spcBef>
              <a:spcAft>
                <a:spcPts val="0"/>
              </a:spcAft>
              <a:buNone/>
            </a:pPr>
            <a:r>
              <a:rPr b="0" i="0" lang="en-US" sz="4366" u="none" cap="none" strike="noStrike">
                <a:solidFill>
                  <a:srgbClr val="154914"/>
                </a:solidFill>
                <a:latin typeface="Poppins"/>
                <a:ea typeface="Poppins"/>
                <a:cs typeface="Poppins"/>
                <a:sym typeface="Poppins"/>
              </a:rPr>
              <a:t>Agenda</a:t>
            </a:r>
            <a:endParaRPr/>
          </a:p>
        </p:txBody>
      </p:sp>
      <p:sp>
        <p:nvSpPr>
          <p:cNvPr id="150" name="Google Shape;150;p5"/>
          <p:cNvSpPr txBox="1"/>
          <p:nvPr/>
        </p:nvSpPr>
        <p:spPr>
          <a:xfrm>
            <a:off x="3863359" y="2222058"/>
            <a:ext cx="3392699" cy="504819"/>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US" sz="2792" u="none" cap="none" strike="noStrike">
                <a:solidFill>
                  <a:srgbClr val="000000"/>
                </a:solidFill>
                <a:latin typeface="Poppins"/>
                <a:ea typeface="Poppins"/>
                <a:cs typeface="Poppins"/>
                <a:sym typeface="Poppins"/>
              </a:rPr>
              <a:t>16:00-16:10</a:t>
            </a:r>
            <a:endParaRPr/>
          </a:p>
        </p:txBody>
      </p:sp>
      <p:sp>
        <p:nvSpPr>
          <p:cNvPr id="151" name="Google Shape;151;p5"/>
          <p:cNvSpPr txBox="1"/>
          <p:nvPr/>
        </p:nvSpPr>
        <p:spPr>
          <a:xfrm>
            <a:off x="3863359" y="3131177"/>
            <a:ext cx="3392699" cy="504819"/>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US" sz="2792" u="none" cap="none" strike="noStrike">
                <a:solidFill>
                  <a:srgbClr val="000000"/>
                </a:solidFill>
                <a:latin typeface="Poppins"/>
                <a:ea typeface="Poppins"/>
                <a:cs typeface="Poppins"/>
                <a:sym typeface="Poppins"/>
              </a:rPr>
              <a:t>16:10-16:45</a:t>
            </a:r>
            <a:endParaRPr/>
          </a:p>
        </p:txBody>
      </p:sp>
      <p:sp>
        <p:nvSpPr>
          <p:cNvPr id="152" name="Google Shape;152;p5"/>
          <p:cNvSpPr txBox="1"/>
          <p:nvPr/>
        </p:nvSpPr>
        <p:spPr>
          <a:xfrm>
            <a:off x="3863359" y="4039746"/>
            <a:ext cx="3392699" cy="504819"/>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US" sz="2792" u="none" cap="none" strike="noStrike">
                <a:solidFill>
                  <a:srgbClr val="000000"/>
                </a:solidFill>
                <a:latin typeface="Poppins"/>
                <a:ea typeface="Poppins"/>
                <a:cs typeface="Poppins"/>
                <a:sym typeface="Poppins"/>
              </a:rPr>
              <a:t>16:45-17:00</a:t>
            </a:r>
            <a:endParaRPr/>
          </a:p>
        </p:txBody>
      </p:sp>
      <p:sp>
        <p:nvSpPr>
          <p:cNvPr id="153" name="Google Shape;153;p5"/>
          <p:cNvSpPr txBox="1"/>
          <p:nvPr/>
        </p:nvSpPr>
        <p:spPr>
          <a:xfrm>
            <a:off x="3877101" y="4973902"/>
            <a:ext cx="3392699" cy="504819"/>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US" sz="2792" u="none" cap="none" strike="noStrike">
                <a:solidFill>
                  <a:srgbClr val="000000"/>
                </a:solidFill>
                <a:latin typeface="Poppins"/>
                <a:ea typeface="Poppins"/>
                <a:cs typeface="Poppins"/>
                <a:sym typeface="Poppins"/>
              </a:rPr>
              <a:t>17:00-18:20</a:t>
            </a:r>
            <a:endParaRPr/>
          </a:p>
        </p:txBody>
      </p:sp>
      <p:sp>
        <p:nvSpPr>
          <p:cNvPr id="154" name="Google Shape;154;p5"/>
          <p:cNvSpPr txBox="1"/>
          <p:nvPr/>
        </p:nvSpPr>
        <p:spPr>
          <a:xfrm>
            <a:off x="7804095" y="2284551"/>
            <a:ext cx="7212710" cy="41190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345" u="none" cap="none" strike="noStrike">
                <a:solidFill>
                  <a:srgbClr val="000000"/>
                </a:solidFill>
                <a:latin typeface="Poppins"/>
                <a:ea typeface="Poppins"/>
                <a:cs typeface="Poppins"/>
                <a:sym typeface="Poppins"/>
              </a:rPr>
              <a:t>Recap of Last Session</a:t>
            </a:r>
            <a:endParaRPr/>
          </a:p>
        </p:txBody>
      </p:sp>
      <p:sp>
        <p:nvSpPr>
          <p:cNvPr id="155" name="Google Shape;155;p5"/>
          <p:cNvSpPr txBox="1"/>
          <p:nvPr/>
        </p:nvSpPr>
        <p:spPr>
          <a:xfrm>
            <a:off x="7804095" y="4095725"/>
            <a:ext cx="7212710" cy="41190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345" u="none" cap="none" strike="noStrike">
                <a:solidFill>
                  <a:srgbClr val="000000"/>
                </a:solidFill>
                <a:latin typeface="Poppins"/>
                <a:ea typeface="Poppins"/>
                <a:cs typeface="Poppins"/>
                <a:sym typeface="Poppins"/>
              </a:rPr>
              <a:t>Break</a:t>
            </a:r>
            <a:endParaRPr/>
          </a:p>
        </p:txBody>
      </p:sp>
      <p:sp>
        <p:nvSpPr>
          <p:cNvPr id="156" name="Google Shape;156;p5"/>
          <p:cNvSpPr txBox="1"/>
          <p:nvPr/>
        </p:nvSpPr>
        <p:spPr>
          <a:xfrm>
            <a:off x="7804095" y="5959731"/>
            <a:ext cx="7212710" cy="41190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345" u="none" cap="none" strike="noStrike">
                <a:solidFill>
                  <a:srgbClr val="000000"/>
                </a:solidFill>
                <a:latin typeface="Poppins"/>
                <a:ea typeface="Poppins"/>
                <a:cs typeface="Poppins"/>
                <a:sym typeface="Poppins"/>
              </a:rPr>
              <a:t>Break</a:t>
            </a:r>
            <a:endParaRPr/>
          </a:p>
        </p:txBody>
      </p:sp>
      <p:sp>
        <p:nvSpPr>
          <p:cNvPr id="157" name="Google Shape;157;p5"/>
          <p:cNvSpPr txBox="1"/>
          <p:nvPr/>
        </p:nvSpPr>
        <p:spPr>
          <a:xfrm>
            <a:off x="7804095" y="4825326"/>
            <a:ext cx="7212710" cy="81671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345" u="none" cap="none" strike="noStrike">
                <a:solidFill>
                  <a:srgbClr val="000000"/>
                </a:solidFill>
                <a:latin typeface="Poppins"/>
                <a:ea typeface="Poppins"/>
                <a:cs typeface="Poppins"/>
                <a:sym typeface="Poppins"/>
              </a:rPr>
              <a:t>Positionality and Teaching: Linking to Coloniality</a:t>
            </a:r>
            <a:endParaRPr/>
          </a:p>
        </p:txBody>
      </p:sp>
      <p:sp>
        <p:nvSpPr>
          <p:cNvPr id="158" name="Google Shape;158;p5"/>
          <p:cNvSpPr txBox="1"/>
          <p:nvPr/>
        </p:nvSpPr>
        <p:spPr>
          <a:xfrm>
            <a:off x="7804095" y="3187157"/>
            <a:ext cx="7212710" cy="41190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345" u="sng" cap="none" strike="noStrike">
                <a:solidFill>
                  <a:srgbClr val="000000"/>
                </a:solidFill>
                <a:latin typeface="Poppins"/>
                <a:ea typeface="Poppins"/>
                <a:cs typeface="Poppins"/>
                <a:sym typeface="Poppins"/>
              </a:rPr>
              <a:t>Presentation: </a:t>
            </a:r>
            <a:r>
              <a:rPr b="1" i="0" lang="en-US" sz="2345" u="none" cap="none" strike="noStrike">
                <a:solidFill>
                  <a:srgbClr val="000000"/>
                </a:solidFill>
                <a:latin typeface="Poppins"/>
                <a:ea typeface="Poppins"/>
                <a:cs typeface="Poppins"/>
                <a:sym typeface="Poppins"/>
              </a:rPr>
              <a:t>Core Concepts</a:t>
            </a:r>
            <a:endParaRPr/>
          </a:p>
        </p:txBody>
      </p:sp>
      <p:sp>
        <p:nvSpPr>
          <p:cNvPr id="159" name="Google Shape;159;p5"/>
          <p:cNvSpPr txBox="1"/>
          <p:nvPr/>
        </p:nvSpPr>
        <p:spPr>
          <a:xfrm>
            <a:off x="7804095" y="6930104"/>
            <a:ext cx="7212710" cy="41190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345" u="none" cap="none" strike="noStrike">
                <a:solidFill>
                  <a:srgbClr val="000000"/>
                </a:solidFill>
                <a:latin typeface="Poppins"/>
                <a:ea typeface="Poppins"/>
                <a:cs typeface="Poppins"/>
                <a:sym typeface="Poppins"/>
              </a:rPr>
              <a:t>Final Reflections and Closing</a:t>
            </a:r>
            <a:endParaRPr/>
          </a:p>
        </p:txBody>
      </p:sp>
      <p:sp>
        <p:nvSpPr>
          <p:cNvPr id="160" name="Google Shape;160;p5"/>
          <p:cNvSpPr txBox="1"/>
          <p:nvPr/>
        </p:nvSpPr>
        <p:spPr>
          <a:xfrm>
            <a:off x="3863359" y="5903752"/>
            <a:ext cx="3392699" cy="504819"/>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US" sz="2792" u="none" cap="none" strike="noStrike">
                <a:solidFill>
                  <a:srgbClr val="000000"/>
                </a:solidFill>
                <a:latin typeface="Poppins"/>
                <a:ea typeface="Poppins"/>
                <a:cs typeface="Poppins"/>
                <a:sym typeface="Poppins"/>
              </a:rPr>
              <a:t>18:20-18:30</a:t>
            </a:r>
            <a:endParaRPr/>
          </a:p>
        </p:txBody>
      </p:sp>
      <p:sp>
        <p:nvSpPr>
          <p:cNvPr id="161" name="Google Shape;161;p5"/>
          <p:cNvSpPr txBox="1"/>
          <p:nvPr/>
        </p:nvSpPr>
        <p:spPr>
          <a:xfrm>
            <a:off x="3863359" y="6837195"/>
            <a:ext cx="3392699" cy="504819"/>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US" sz="2792" u="none" cap="none" strike="noStrike">
                <a:solidFill>
                  <a:srgbClr val="000000"/>
                </a:solidFill>
                <a:latin typeface="Poppins"/>
                <a:ea typeface="Poppins"/>
                <a:cs typeface="Poppins"/>
                <a:sym typeface="Poppins"/>
              </a:rPr>
              <a:t>18:30-19:00</a:t>
            </a:r>
            <a:endParaRPr/>
          </a:p>
        </p:txBody>
      </p:sp>
      <p:sp>
        <p:nvSpPr>
          <p:cNvPr id="162" name="Google Shape;162;p5"/>
          <p:cNvSpPr txBox="1"/>
          <p:nvPr/>
        </p:nvSpPr>
        <p:spPr>
          <a:xfrm>
            <a:off x="1899660" y="8536230"/>
            <a:ext cx="15082524" cy="50900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835" u="none" cap="none" strike="noStrike">
                <a:solidFill>
                  <a:srgbClr val="24362C"/>
                </a:solidFill>
                <a:latin typeface="Poppins"/>
                <a:ea typeface="Poppins"/>
                <a:cs typeface="Poppins"/>
                <a:sym typeface="Poppins"/>
              </a:rPr>
              <a:t>Materials and slides can be found on pre-training materials platform afterwards</a:t>
            </a:r>
            <a:endParaRPr/>
          </a:p>
        </p:txBody>
      </p:sp>
      <p:pic>
        <p:nvPicPr>
          <p:cNvPr id="163" name="Google Shape;163;p5"/>
          <p:cNvPicPr preferRelativeResize="0"/>
          <p:nvPr/>
        </p:nvPicPr>
        <p:blipFill rotWithShape="1">
          <a:blip r:embed="rId5">
            <a:alphaModFix/>
          </a:blip>
          <a:srcRect b="0" l="0" r="0" t="0"/>
          <a:stretch/>
        </p:blipFill>
        <p:spPr>
          <a:xfrm>
            <a:off x="2745729" y="1681596"/>
            <a:ext cx="12501424" cy="61924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grpSp>
        <p:nvGrpSpPr>
          <p:cNvPr id="168" name="Google Shape;168;p6"/>
          <p:cNvGrpSpPr/>
          <p:nvPr/>
        </p:nvGrpSpPr>
        <p:grpSpPr>
          <a:xfrm>
            <a:off x="-172767" y="9450689"/>
            <a:ext cx="18633533" cy="1057841"/>
            <a:chOff x="0" y="-38100"/>
            <a:chExt cx="4907597" cy="278608"/>
          </a:xfrm>
        </p:grpSpPr>
        <p:sp>
          <p:nvSpPr>
            <p:cNvPr id="169" name="Google Shape;169;p6"/>
            <p:cNvSpPr/>
            <p:nvPr/>
          </p:nvSpPr>
          <p:spPr>
            <a:xfrm>
              <a:off x="0" y="0"/>
              <a:ext cx="4907597" cy="240508"/>
            </a:xfrm>
            <a:custGeom>
              <a:rect b="b" l="l" r="r" t="t"/>
              <a:pathLst>
                <a:path extrusionOk="0" h="240508" w="4907597">
                  <a:moveTo>
                    <a:pt x="0" y="0"/>
                  </a:moveTo>
                  <a:lnTo>
                    <a:pt x="4907597" y="0"/>
                  </a:lnTo>
                  <a:lnTo>
                    <a:pt x="4907597" y="240508"/>
                  </a:lnTo>
                  <a:lnTo>
                    <a:pt x="0" y="240508"/>
                  </a:lnTo>
                  <a:close/>
                </a:path>
              </a:pathLst>
            </a:custGeom>
            <a:solidFill>
              <a:srgbClr val="154914"/>
            </a:solidFill>
            <a:ln>
              <a:noFill/>
            </a:ln>
          </p:spPr>
        </p:sp>
        <p:sp>
          <p:nvSpPr>
            <p:cNvPr id="170" name="Google Shape;170;p6"/>
            <p:cNvSpPr txBox="1"/>
            <p:nvPr/>
          </p:nvSpPr>
          <p:spPr>
            <a:xfrm>
              <a:off x="0" y="-38100"/>
              <a:ext cx="4907597" cy="278608"/>
            </a:xfrm>
            <a:prstGeom prst="rect">
              <a:avLst/>
            </a:prstGeom>
            <a:noFill/>
            <a:ln>
              <a:noFill/>
            </a:ln>
          </p:spPr>
          <p:txBody>
            <a:bodyPr anchorCtr="0" anchor="ctr" bIns="50800" lIns="50800" spcFirstLastPara="1" rIns="50800" wrap="square" tIns="50800">
              <a:noAutofit/>
            </a:bodyPr>
            <a:lstStyle/>
            <a:p>
              <a:pPr indent="0" lvl="0" marL="0" marR="0" rtl="0" algn="ctr">
                <a:lnSpc>
                  <a:spcPct val="17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1" name="Google Shape;171;p6"/>
          <p:cNvSpPr/>
          <p:nvPr/>
        </p:nvSpPr>
        <p:spPr>
          <a:xfrm flipH="1" rot="-5400000">
            <a:off x="14291147" y="-184669"/>
            <a:ext cx="4009880" cy="4176959"/>
          </a:xfrm>
          <a:custGeom>
            <a:rect b="b" l="l" r="r" t="t"/>
            <a:pathLst>
              <a:path extrusionOk="0" h="4176959" w="4009880">
                <a:moveTo>
                  <a:pt x="4009881" y="0"/>
                </a:moveTo>
                <a:lnTo>
                  <a:pt x="0" y="0"/>
                </a:lnTo>
                <a:lnTo>
                  <a:pt x="0" y="4176959"/>
                </a:lnTo>
                <a:lnTo>
                  <a:pt x="4009881" y="4176959"/>
                </a:lnTo>
                <a:lnTo>
                  <a:pt x="4009881" y="0"/>
                </a:lnTo>
                <a:close/>
              </a:path>
            </a:pathLst>
          </a:custGeom>
          <a:blipFill rotWithShape="1">
            <a:blip r:embed="rId3">
              <a:alphaModFix/>
            </a:blip>
            <a:stretch>
              <a:fillRect b="0" l="0" r="0" t="0"/>
            </a:stretch>
          </a:blipFill>
          <a:ln>
            <a:noFill/>
          </a:ln>
        </p:spPr>
      </p:sp>
      <p:sp>
        <p:nvSpPr>
          <p:cNvPr id="172" name="Google Shape;172;p6"/>
          <p:cNvSpPr txBox="1"/>
          <p:nvPr/>
        </p:nvSpPr>
        <p:spPr>
          <a:xfrm>
            <a:off x="2035808" y="165459"/>
            <a:ext cx="14216383" cy="196658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800" u="none" cap="none" strike="noStrike">
                <a:solidFill>
                  <a:srgbClr val="154914"/>
                </a:solidFill>
                <a:latin typeface="Poppins"/>
                <a:ea typeface="Poppins"/>
                <a:cs typeface="Poppins"/>
                <a:sym typeface="Poppins"/>
              </a:rPr>
              <a:t>Module 2 Overview:</a:t>
            </a:r>
            <a:r>
              <a:rPr b="0" i="0" lang="en-US" sz="5800" u="none" cap="none" strike="noStrike">
                <a:solidFill>
                  <a:srgbClr val="154914"/>
                </a:solidFill>
                <a:latin typeface="Poppins"/>
                <a:ea typeface="Poppins"/>
                <a:cs typeface="Poppins"/>
                <a:sym typeface="Poppins"/>
              </a:rPr>
              <a:t> </a:t>
            </a:r>
            <a:endParaRPr/>
          </a:p>
          <a:p>
            <a:pPr indent="0" lvl="0" marL="0" marR="0" rtl="0" algn="ctr">
              <a:lnSpc>
                <a:spcPct val="140000"/>
              </a:lnSpc>
              <a:spcBef>
                <a:spcPts val="0"/>
              </a:spcBef>
              <a:spcAft>
                <a:spcPts val="0"/>
              </a:spcAft>
              <a:buNone/>
            </a:pPr>
            <a:r>
              <a:rPr b="0" i="0" lang="en-US" sz="5100" u="none" cap="none" strike="noStrike">
                <a:solidFill>
                  <a:srgbClr val="154914"/>
                </a:solidFill>
                <a:latin typeface="Poppins"/>
                <a:ea typeface="Poppins"/>
                <a:cs typeface="Poppins"/>
                <a:sym typeface="Poppins"/>
              </a:rPr>
              <a:t>Collective Reflexivity</a:t>
            </a:r>
            <a:endParaRPr/>
          </a:p>
        </p:txBody>
      </p:sp>
      <p:sp>
        <p:nvSpPr>
          <p:cNvPr id="173" name="Google Shape;173;p6"/>
          <p:cNvSpPr txBox="1"/>
          <p:nvPr/>
        </p:nvSpPr>
        <p:spPr>
          <a:xfrm>
            <a:off x="1625020" y="3228378"/>
            <a:ext cx="15463200" cy="6280200"/>
          </a:xfrm>
          <a:prstGeom prst="rect">
            <a:avLst/>
          </a:prstGeom>
          <a:noFill/>
          <a:ln>
            <a:noFill/>
          </a:ln>
        </p:spPr>
        <p:txBody>
          <a:bodyPr anchorCtr="0" anchor="t" bIns="0" lIns="0" spcFirstLastPara="1" rIns="0" wrap="square" tIns="0">
            <a:spAutoFit/>
          </a:bodyPr>
          <a:lstStyle/>
          <a:p>
            <a:pPr indent="0" lvl="0" marL="0" marR="0" rtl="0" algn="just">
              <a:lnSpc>
                <a:spcPct val="23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40000"/>
              </a:lnSpc>
              <a:spcBef>
                <a:spcPts val="0"/>
              </a:spcBef>
              <a:spcAft>
                <a:spcPts val="0"/>
              </a:spcAft>
              <a:buNone/>
            </a:pPr>
            <a:r>
              <a:rPr b="0" i="0" lang="en-US" sz="3000" u="none" cap="none" strike="noStrike">
                <a:solidFill>
                  <a:srgbClr val="154914"/>
                </a:solidFill>
                <a:latin typeface="Poppins"/>
                <a:ea typeface="Poppins"/>
                <a:cs typeface="Poppins"/>
                <a:sym typeface="Poppins"/>
              </a:rPr>
              <a:t>Develop collective reflexivity by </a:t>
            </a:r>
            <a:r>
              <a:rPr lang="en-US" sz="3000">
                <a:solidFill>
                  <a:srgbClr val="154914"/>
                </a:solidFill>
                <a:latin typeface="Poppins"/>
                <a:ea typeface="Poppins"/>
                <a:cs typeface="Poppins"/>
                <a:sym typeface="Poppins"/>
              </a:rPr>
              <a:t>understanding how your identity and social location inform your teaching practices</a:t>
            </a:r>
            <a:r>
              <a:rPr b="0" i="0" lang="en-US" sz="3000" u="none" cap="none" strike="noStrike">
                <a:solidFill>
                  <a:srgbClr val="154914"/>
                </a:solidFill>
                <a:latin typeface="Poppins"/>
                <a:ea typeface="Poppins"/>
                <a:cs typeface="Poppins"/>
                <a:sym typeface="Poppins"/>
              </a:rPr>
              <a:t>.</a:t>
            </a:r>
            <a:endParaRPr/>
          </a:p>
          <a:p>
            <a:pPr indent="0" lvl="0" marL="0" marR="0" rtl="0" algn="just">
              <a:lnSpc>
                <a:spcPct val="140000"/>
              </a:lnSpc>
              <a:spcBef>
                <a:spcPts val="0"/>
              </a:spcBef>
              <a:spcAft>
                <a:spcPts val="0"/>
              </a:spcAft>
              <a:buNone/>
            </a:pPr>
            <a:r>
              <a:t/>
            </a:r>
            <a:endParaRPr b="0" i="0" sz="3000" u="none" cap="none" strike="noStrike">
              <a:solidFill>
                <a:srgbClr val="154914"/>
              </a:solidFill>
              <a:latin typeface="Poppins"/>
              <a:ea typeface="Poppins"/>
              <a:cs typeface="Poppins"/>
              <a:sym typeface="Poppins"/>
            </a:endParaRPr>
          </a:p>
          <a:p>
            <a:pPr indent="0" lvl="0" marL="0" marR="0" rtl="0" algn="just">
              <a:lnSpc>
                <a:spcPct val="140000"/>
              </a:lnSpc>
              <a:spcBef>
                <a:spcPts val="0"/>
              </a:spcBef>
              <a:spcAft>
                <a:spcPts val="0"/>
              </a:spcAft>
              <a:buNone/>
            </a:pPr>
            <a:r>
              <a:rPr b="0" i="0" lang="en-US" sz="3000" u="none" cap="none" strike="noStrike">
                <a:solidFill>
                  <a:srgbClr val="154914"/>
                </a:solidFill>
                <a:latin typeface="Poppins"/>
                <a:ea typeface="Poppins"/>
                <a:cs typeface="Poppins"/>
                <a:sym typeface="Poppins"/>
              </a:rPr>
              <a:t>Recognize your own colonial biases and understand why diverse, collective reflection is essential for decolonizing practices.</a:t>
            </a:r>
            <a:endParaRPr/>
          </a:p>
          <a:p>
            <a:pPr indent="0" lvl="0" marL="0" marR="0" rtl="0" algn="just">
              <a:lnSpc>
                <a:spcPct val="140000"/>
              </a:lnSpc>
              <a:spcBef>
                <a:spcPts val="0"/>
              </a:spcBef>
              <a:spcAft>
                <a:spcPts val="0"/>
              </a:spcAft>
              <a:buNone/>
            </a:pPr>
            <a:r>
              <a:t/>
            </a:r>
            <a:endParaRPr b="0" i="0" sz="3000" u="none" cap="none" strike="noStrike">
              <a:solidFill>
                <a:srgbClr val="154914"/>
              </a:solidFill>
              <a:latin typeface="Poppins"/>
              <a:ea typeface="Poppins"/>
              <a:cs typeface="Poppins"/>
              <a:sym typeface="Poppins"/>
            </a:endParaRPr>
          </a:p>
          <a:p>
            <a:pPr indent="0" lvl="0" marL="0" marR="0" rtl="0" algn="just">
              <a:lnSpc>
                <a:spcPct val="140000"/>
              </a:lnSpc>
              <a:spcBef>
                <a:spcPts val="0"/>
              </a:spcBef>
              <a:spcAft>
                <a:spcPts val="0"/>
              </a:spcAft>
              <a:buNone/>
            </a:pPr>
            <a:r>
              <a:rPr b="0" i="0" lang="en-US" sz="3000" u="none" cap="none" strike="noStrike">
                <a:solidFill>
                  <a:srgbClr val="154914"/>
                </a:solidFill>
                <a:latin typeface="Poppins"/>
                <a:ea typeface="Poppins"/>
                <a:cs typeface="Poppins"/>
                <a:sym typeface="Poppins"/>
              </a:rPr>
              <a:t>Explore how white fragility, racism, and discrimination have been normalized over time and how they shape</a:t>
            </a:r>
            <a:r>
              <a:rPr lang="en-US" sz="3000">
                <a:solidFill>
                  <a:srgbClr val="154914"/>
                </a:solidFill>
                <a:latin typeface="Poppins"/>
                <a:ea typeface="Poppins"/>
                <a:cs typeface="Poppins"/>
                <a:sym typeface="Poppins"/>
              </a:rPr>
              <a:t> our relationships</a:t>
            </a:r>
            <a:r>
              <a:rPr b="0" i="0" lang="en-US" sz="3000" u="none" cap="none" strike="noStrike">
                <a:solidFill>
                  <a:srgbClr val="154914"/>
                </a:solidFill>
                <a:latin typeface="Poppins"/>
                <a:ea typeface="Poppins"/>
                <a:cs typeface="Poppins"/>
                <a:sym typeface="Poppins"/>
              </a:rPr>
              <a:t>.</a:t>
            </a:r>
            <a:endParaRPr/>
          </a:p>
          <a:p>
            <a:pPr indent="0" lvl="0" marL="0" marR="0" rtl="0" algn="just">
              <a:lnSpc>
                <a:spcPct val="140000"/>
              </a:lnSpc>
              <a:spcBef>
                <a:spcPts val="0"/>
              </a:spcBef>
              <a:spcAft>
                <a:spcPts val="0"/>
              </a:spcAft>
              <a:buNone/>
            </a:pPr>
            <a:r>
              <a:t/>
            </a:r>
            <a:endParaRPr b="0" i="0" sz="3000" u="none" cap="none" strike="noStrike">
              <a:solidFill>
                <a:srgbClr val="154914"/>
              </a:solidFill>
              <a:latin typeface="Poppins"/>
              <a:ea typeface="Poppins"/>
              <a:cs typeface="Poppins"/>
              <a:sym typeface="Poppins"/>
            </a:endParaRPr>
          </a:p>
        </p:txBody>
      </p:sp>
      <p:sp>
        <p:nvSpPr>
          <p:cNvPr id="174" name="Google Shape;174;p6"/>
          <p:cNvSpPr txBox="1"/>
          <p:nvPr/>
        </p:nvSpPr>
        <p:spPr>
          <a:xfrm>
            <a:off x="1189941" y="2986760"/>
            <a:ext cx="4680793" cy="559436"/>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None/>
            </a:pPr>
            <a:r>
              <a:rPr b="1" i="0" lang="en-US" sz="3099" u="none" cap="none" strike="noStrike">
                <a:solidFill>
                  <a:srgbClr val="154914"/>
                </a:solidFill>
                <a:latin typeface="Poppins"/>
                <a:ea typeface="Poppins"/>
                <a:cs typeface="Poppins"/>
                <a:sym typeface="Poppins"/>
              </a:rPr>
              <a:t>Anchors for the Module</a:t>
            </a:r>
            <a:endParaRPr/>
          </a:p>
        </p:txBody>
      </p:sp>
      <p:sp>
        <p:nvSpPr>
          <p:cNvPr id="175" name="Google Shape;175;p6"/>
          <p:cNvSpPr/>
          <p:nvPr/>
        </p:nvSpPr>
        <p:spPr>
          <a:xfrm>
            <a:off x="857565" y="3690587"/>
            <a:ext cx="664753" cy="664753"/>
          </a:xfrm>
          <a:custGeom>
            <a:rect b="b" l="l" r="r" t="t"/>
            <a:pathLst>
              <a:path extrusionOk="0" h="664753" w="664753">
                <a:moveTo>
                  <a:pt x="0" y="0"/>
                </a:moveTo>
                <a:lnTo>
                  <a:pt x="664753" y="0"/>
                </a:lnTo>
                <a:lnTo>
                  <a:pt x="664753" y="664754"/>
                </a:lnTo>
                <a:lnTo>
                  <a:pt x="0" y="664754"/>
                </a:lnTo>
                <a:lnTo>
                  <a:pt x="0" y="0"/>
                </a:lnTo>
                <a:close/>
              </a:path>
            </a:pathLst>
          </a:custGeom>
          <a:blipFill rotWithShape="1">
            <a:blip r:embed="rId4">
              <a:alphaModFix/>
            </a:blip>
            <a:stretch>
              <a:fillRect b="0" l="0" r="0" t="0"/>
            </a:stretch>
          </a:blipFill>
          <a:ln>
            <a:noFill/>
          </a:ln>
        </p:spPr>
      </p:sp>
      <p:sp>
        <p:nvSpPr>
          <p:cNvPr id="176" name="Google Shape;176;p6"/>
          <p:cNvSpPr/>
          <p:nvPr/>
        </p:nvSpPr>
        <p:spPr>
          <a:xfrm>
            <a:off x="857565" y="5610626"/>
            <a:ext cx="664753" cy="664753"/>
          </a:xfrm>
          <a:custGeom>
            <a:rect b="b" l="l" r="r" t="t"/>
            <a:pathLst>
              <a:path extrusionOk="0" h="664753" w="664753">
                <a:moveTo>
                  <a:pt x="0" y="0"/>
                </a:moveTo>
                <a:lnTo>
                  <a:pt x="664753" y="0"/>
                </a:lnTo>
                <a:lnTo>
                  <a:pt x="664753" y="664753"/>
                </a:lnTo>
                <a:lnTo>
                  <a:pt x="0" y="664753"/>
                </a:lnTo>
                <a:lnTo>
                  <a:pt x="0" y="0"/>
                </a:lnTo>
                <a:close/>
              </a:path>
            </a:pathLst>
          </a:custGeom>
          <a:blipFill rotWithShape="1">
            <a:blip r:embed="rId4">
              <a:alphaModFix/>
            </a:blip>
            <a:stretch>
              <a:fillRect b="0" l="0" r="0" t="0"/>
            </a:stretch>
          </a:blipFill>
          <a:ln>
            <a:noFill/>
          </a:ln>
        </p:spPr>
      </p:sp>
      <p:sp>
        <p:nvSpPr>
          <p:cNvPr id="177" name="Google Shape;177;p6"/>
          <p:cNvSpPr/>
          <p:nvPr/>
        </p:nvSpPr>
        <p:spPr>
          <a:xfrm>
            <a:off x="857565" y="7530655"/>
            <a:ext cx="664753" cy="664753"/>
          </a:xfrm>
          <a:custGeom>
            <a:rect b="b" l="l" r="r" t="t"/>
            <a:pathLst>
              <a:path extrusionOk="0" h="664753" w="664753">
                <a:moveTo>
                  <a:pt x="0" y="0"/>
                </a:moveTo>
                <a:lnTo>
                  <a:pt x="664753" y="0"/>
                </a:lnTo>
                <a:lnTo>
                  <a:pt x="664753" y="664753"/>
                </a:lnTo>
                <a:lnTo>
                  <a:pt x="0" y="664753"/>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7"/>
          <p:cNvSpPr txBox="1"/>
          <p:nvPr/>
        </p:nvSpPr>
        <p:spPr>
          <a:xfrm>
            <a:off x="2590435" y="419859"/>
            <a:ext cx="13107130" cy="1421765"/>
          </a:xfrm>
          <a:prstGeom prst="rect">
            <a:avLst/>
          </a:prstGeom>
          <a:noFill/>
          <a:ln>
            <a:noFill/>
          </a:ln>
        </p:spPr>
        <p:txBody>
          <a:bodyPr anchorCtr="0" anchor="t" bIns="0" lIns="0" spcFirstLastPara="1" rIns="0" wrap="square" tIns="0">
            <a:spAutoFit/>
          </a:bodyPr>
          <a:lstStyle/>
          <a:p>
            <a:pPr indent="0" lvl="0" marL="0" marR="0" rtl="0" algn="ctr">
              <a:lnSpc>
                <a:spcPct val="125002"/>
              </a:lnSpc>
              <a:spcBef>
                <a:spcPts val="0"/>
              </a:spcBef>
              <a:spcAft>
                <a:spcPts val="0"/>
              </a:spcAft>
              <a:buNone/>
            </a:pPr>
            <a:r>
              <a:rPr b="1" i="0" lang="en-US" sz="8599" u="none" cap="none" strike="noStrike">
                <a:solidFill>
                  <a:srgbClr val="154914"/>
                </a:solidFill>
                <a:latin typeface="Poppins"/>
                <a:ea typeface="Poppins"/>
                <a:cs typeface="Poppins"/>
                <a:sym typeface="Poppins"/>
              </a:rPr>
              <a:t>Let’s recap together!</a:t>
            </a:r>
            <a:endParaRPr/>
          </a:p>
        </p:txBody>
      </p:sp>
      <p:grpSp>
        <p:nvGrpSpPr>
          <p:cNvPr id="183" name="Google Shape;183;p7"/>
          <p:cNvGrpSpPr/>
          <p:nvPr/>
        </p:nvGrpSpPr>
        <p:grpSpPr>
          <a:xfrm>
            <a:off x="6281938" y="2878905"/>
            <a:ext cx="5724124" cy="9807689"/>
            <a:chOff x="0" y="0"/>
            <a:chExt cx="7632165" cy="13076918"/>
          </a:xfrm>
        </p:grpSpPr>
        <p:sp>
          <p:nvSpPr>
            <p:cNvPr id="184" name="Google Shape;184;p7"/>
            <p:cNvSpPr/>
            <p:nvPr/>
          </p:nvSpPr>
          <p:spPr>
            <a:xfrm>
              <a:off x="0" y="0"/>
              <a:ext cx="7632165" cy="13076918"/>
            </a:xfrm>
            <a:custGeom>
              <a:rect b="b" l="l" r="r" t="t"/>
              <a:pathLst>
                <a:path extrusionOk="0" h="13076918" w="7632165">
                  <a:moveTo>
                    <a:pt x="0" y="0"/>
                  </a:moveTo>
                  <a:lnTo>
                    <a:pt x="7632165" y="0"/>
                  </a:lnTo>
                  <a:lnTo>
                    <a:pt x="7632165" y="13076918"/>
                  </a:lnTo>
                  <a:lnTo>
                    <a:pt x="0" y="13076918"/>
                  </a:lnTo>
                  <a:lnTo>
                    <a:pt x="0" y="0"/>
                  </a:lnTo>
                  <a:close/>
                </a:path>
              </a:pathLst>
            </a:custGeom>
            <a:blipFill rotWithShape="1">
              <a:blip r:embed="rId3">
                <a:alphaModFix/>
              </a:blip>
              <a:stretch>
                <a:fillRect b="0" l="0" r="0" t="0"/>
              </a:stretch>
            </a:blipFill>
            <a:ln>
              <a:noFill/>
            </a:ln>
          </p:spPr>
        </p:sp>
        <p:sp>
          <p:nvSpPr>
            <p:cNvPr id="185" name="Google Shape;185;p7"/>
            <p:cNvSpPr/>
            <p:nvPr/>
          </p:nvSpPr>
          <p:spPr>
            <a:xfrm>
              <a:off x="1613335" y="1132553"/>
              <a:ext cx="4405495" cy="4405495"/>
            </a:xfrm>
            <a:custGeom>
              <a:rect b="b" l="l" r="r" t="t"/>
              <a:pathLst>
                <a:path extrusionOk="0" h="4405495" w="4405495">
                  <a:moveTo>
                    <a:pt x="0" y="0"/>
                  </a:moveTo>
                  <a:lnTo>
                    <a:pt x="4405495" y="0"/>
                  </a:lnTo>
                  <a:lnTo>
                    <a:pt x="4405495" y="4405495"/>
                  </a:lnTo>
                  <a:lnTo>
                    <a:pt x="0" y="4405495"/>
                  </a:lnTo>
                  <a:lnTo>
                    <a:pt x="0" y="0"/>
                  </a:lnTo>
                  <a:close/>
                </a:path>
              </a:pathLst>
            </a:custGeom>
            <a:blipFill rotWithShape="1">
              <a:blip r:embed="rId4">
                <a:alphaModFix/>
              </a:blip>
              <a:stretch>
                <a:fillRect b="0" l="0" r="0" t="0"/>
              </a:stretch>
            </a:blipFill>
            <a:ln>
              <a:noFill/>
            </a:ln>
          </p:spPr>
        </p:sp>
      </p:grpSp>
      <p:sp>
        <p:nvSpPr>
          <p:cNvPr id="186" name="Google Shape;186;p7"/>
          <p:cNvSpPr/>
          <p:nvPr/>
        </p:nvSpPr>
        <p:spPr>
          <a:xfrm rot="5400000">
            <a:off x="-4672" y="-120972"/>
            <a:ext cx="4009880" cy="4176959"/>
          </a:xfrm>
          <a:custGeom>
            <a:rect b="b" l="l" r="r" t="t"/>
            <a:pathLst>
              <a:path extrusionOk="0" h="4176959" w="4009880">
                <a:moveTo>
                  <a:pt x="4009880" y="4176959"/>
                </a:moveTo>
                <a:lnTo>
                  <a:pt x="0" y="4176959"/>
                </a:lnTo>
                <a:lnTo>
                  <a:pt x="0" y="0"/>
                </a:lnTo>
                <a:lnTo>
                  <a:pt x="4009880" y="0"/>
                </a:lnTo>
                <a:lnTo>
                  <a:pt x="4009880" y="4176959"/>
                </a:lnTo>
                <a:close/>
              </a:path>
            </a:pathLst>
          </a:custGeom>
          <a:blipFill rotWithShape="1">
            <a:blip r:embed="rId5">
              <a:alphaModFix/>
            </a:blip>
            <a:stretch>
              <a:fillRect b="0" l="0" r="0" t="0"/>
            </a:stretch>
          </a:blipFill>
          <a:ln>
            <a:noFill/>
          </a:ln>
        </p:spPr>
      </p:sp>
      <p:sp>
        <p:nvSpPr>
          <p:cNvPr id="187" name="Google Shape;187;p7"/>
          <p:cNvSpPr/>
          <p:nvPr/>
        </p:nvSpPr>
        <p:spPr>
          <a:xfrm rot="-5400000">
            <a:off x="14194580" y="6193580"/>
            <a:ext cx="4009880" cy="4176959"/>
          </a:xfrm>
          <a:custGeom>
            <a:rect b="b" l="l" r="r" t="t"/>
            <a:pathLst>
              <a:path extrusionOk="0" h="4176959" w="4009880">
                <a:moveTo>
                  <a:pt x="4009881" y="4176959"/>
                </a:moveTo>
                <a:lnTo>
                  <a:pt x="0" y="4176959"/>
                </a:lnTo>
                <a:lnTo>
                  <a:pt x="0" y="0"/>
                </a:lnTo>
                <a:lnTo>
                  <a:pt x="4009881" y="0"/>
                </a:lnTo>
                <a:lnTo>
                  <a:pt x="4009881" y="4176959"/>
                </a:lnTo>
                <a:close/>
              </a:path>
            </a:pathLst>
          </a:custGeom>
          <a:blipFill rotWithShape="1">
            <a:blip r:embed="rId5">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8"/>
          <p:cNvSpPr/>
          <p:nvPr/>
        </p:nvSpPr>
        <p:spPr>
          <a:xfrm>
            <a:off x="3399974" y="-37433"/>
            <a:ext cx="11091575" cy="11010365"/>
          </a:xfrm>
          <a:custGeom>
            <a:rect b="b" l="l" r="r" t="t"/>
            <a:pathLst>
              <a:path extrusionOk="0" h="11010365" w="11091575">
                <a:moveTo>
                  <a:pt x="0" y="0"/>
                </a:moveTo>
                <a:lnTo>
                  <a:pt x="11091575" y="0"/>
                </a:lnTo>
                <a:lnTo>
                  <a:pt x="11091575" y="11010365"/>
                </a:lnTo>
                <a:lnTo>
                  <a:pt x="0" y="11010365"/>
                </a:lnTo>
                <a:lnTo>
                  <a:pt x="0" y="0"/>
                </a:lnTo>
                <a:close/>
              </a:path>
            </a:pathLst>
          </a:custGeom>
          <a:blipFill rotWithShape="1">
            <a:blip r:embed="rId3">
              <a:alphaModFix/>
            </a:blip>
            <a:stretch>
              <a:fillRect b="-366" l="0" r="0" t="-367"/>
            </a:stretch>
          </a:blipFill>
          <a:ln>
            <a:noFill/>
          </a:ln>
        </p:spPr>
      </p:sp>
      <p:sp>
        <p:nvSpPr>
          <p:cNvPr id="193" name="Google Shape;193;p8"/>
          <p:cNvSpPr txBox="1"/>
          <p:nvPr/>
        </p:nvSpPr>
        <p:spPr>
          <a:xfrm>
            <a:off x="2674264" y="962025"/>
            <a:ext cx="12542996" cy="11715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7299" u="none" cap="none" strike="noStrike">
                <a:solidFill>
                  <a:srgbClr val="154914"/>
                </a:solidFill>
                <a:latin typeface="Poppins"/>
                <a:ea typeface="Poppins"/>
                <a:cs typeface="Poppins"/>
                <a:sym typeface="Poppins"/>
              </a:rPr>
              <a:t>What you left us in the mail</a:t>
            </a:r>
            <a:endParaRPr/>
          </a:p>
        </p:txBody>
      </p:sp>
      <p:sp>
        <p:nvSpPr>
          <p:cNvPr id="194" name="Google Shape;194;p8"/>
          <p:cNvSpPr/>
          <p:nvPr/>
        </p:nvSpPr>
        <p:spPr>
          <a:xfrm rot="5400000">
            <a:off x="-4672" y="-120972"/>
            <a:ext cx="4009880" cy="4176959"/>
          </a:xfrm>
          <a:custGeom>
            <a:rect b="b" l="l" r="r" t="t"/>
            <a:pathLst>
              <a:path extrusionOk="0" h="4176959" w="4009880">
                <a:moveTo>
                  <a:pt x="4009880" y="4176959"/>
                </a:moveTo>
                <a:lnTo>
                  <a:pt x="0" y="4176959"/>
                </a:lnTo>
                <a:lnTo>
                  <a:pt x="0" y="0"/>
                </a:lnTo>
                <a:lnTo>
                  <a:pt x="4009880" y="0"/>
                </a:lnTo>
                <a:lnTo>
                  <a:pt x="4009880" y="4176959"/>
                </a:lnTo>
                <a:close/>
              </a:path>
            </a:pathLst>
          </a:custGeom>
          <a:blipFill rotWithShape="1">
            <a:blip r:embed="rId4">
              <a:alphaModFix/>
            </a:blip>
            <a:stretch>
              <a:fillRect b="0" l="0" r="0" t="0"/>
            </a:stretch>
          </a:blipFill>
          <a:ln>
            <a:noFill/>
          </a:ln>
        </p:spPr>
      </p:sp>
      <p:sp>
        <p:nvSpPr>
          <p:cNvPr id="195" name="Google Shape;195;p8"/>
          <p:cNvSpPr/>
          <p:nvPr/>
        </p:nvSpPr>
        <p:spPr>
          <a:xfrm rot="-5400000">
            <a:off x="14194580" y="6193580"/>
            <a:ext cx="4009880" cy="4176959"/>
          </a:xfrm>
          <a:custGeom>
            <a:rect b="b" l="l" r="r" t="t"/>
            <a:pathLst>
              <a:path extrusionOk="0" h="4176959" w="4009880">
                <a:moveTo>
                  <a:pt x="4009881" y="4176959"/>
                </a:moveTo>
                <a:lnTo>
                  <a:pt x="0" y="4176959"/>
                </a:lnTo>
                <a:lnTo>
                  <a:pt x="0" y="0"/>
                </a:lnTo>
                <a:lnTo>
                  <a:pt x="4009881" y="0"/>
                </a:lnTo>
                <a:lnTo>
                  <a:pt x="4009881" y="4176959"/>
                </a:lnTo>
                <a:close/>
              </a:path>
            </a:pathLst>
          </a:custGeom>
          <a:blipFill rotWithShape="1">
            <a:blip r:embed="rId4">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9"/>
          <p:cNvSpPr/>
          <p:nvPr/>
        </p:nvSpPr>
        <p:spPr>
          <a:xfrm>
            <a:off x="-448050" y="-1760225"/>
            <a:ext cx="21604100" cy="12047220"/>
          </a:xfrm>
          <a:custGeom>
            <a:rect b="b" l="l" r="r" t="t"/>
            <a:pathLst>
              <a:path extrusionOk="0" h="12047220" w="19034449">
                <a:moveTo>
                  <a:pt x="0" y="0"/>
                </a:moveTo>
                <a:lnTo>
                  <a:pt x="19034449" y="0"/>
                </a:lnTo>
                <a:lnTo>
                  <a:pt x="19034449" y="12047220"/>
                </a:lnTo>
                <a:lnTo>
                  <a:pt x="0" y="12047220"/>
                </a:lnTo>
                <a:lnTo>
                  <a:pt x="0" y="0"/>
                </a:lnTo>
                <a:close/>
              </a:path>
            </a:pathLst>
          </a:custGeom>
          <a:blipFill rotWithShape="1">
            <a:blip r:embed="rId3">
              <a:alphaModFix/>
            </a:blip>
            <a:stretch>
              <a:fillRect b="-2038" l="0" r="0" t="-2039"/>
            </a:stretch>
          </a:blipFill>
          <a:ln>
            <a:noFill/>
          </a:ln>
        </p:spPr>
      </p:sp>
      <p:sp>
        <p:nvSpPr>
          <p:cNvPr id="201" name="Google Shape;201;p9"/>
          <p:cNvSpPr/>
          <p:nvPr/>
        </p:nvSpPr>
        <p:spPr>
          <a:xfrm>
            <a:off x="3238855" y="-1172686"/>
            <a:ext cx="16014987" cy="8028623"/>
          </a:xfrm>
          <a:custGeom>
            <a:rect b="b" l="l" r="r" t="t"/>
            <a:pathLst>
              <a:path extrusionOk="0" h="8028623" w="16014987">
                <a:moveTo>
                  <a:pt x="0" y="0"/>
                </a:moveTo>
                <a:lnTo>
                  <a:pt x="16014988" y="0"/>
                </a:lnTo>
                <a:lnTo>
                  <a:pt x="16014988" y="8028623"/>
                </a:lnTo>
                <a:lnTo>
                  <a:pt x="0" y="8028623"/>
                </a:lnTo>
                <a:lnTo>
                  <a:pt x="0" y="0"/>
                </a:lnTo>
                <a:close/>
              </a:path>
            </a:pathLst>
          </a:custGeom>
          <a:blipFill rotWithShape="1">
            <a:blip r:embed="rId4">
              <a:alphaModFix/>
            </a:blip>
            <a:stretch>
              <a:fillRect b="-19939" l="0" r="0" t="-19939"/>
            </a:stretch>
          </a:blipFill>
          <a:ln>
            <a:noFill/>
          </a:ln>
        </p:spPr>
      </p:sp>
      <p:sp>
        <p:nvSpPr>
          <p:cNvPr id="202" name="Google Shape;202;p9"/>
          <p:cNvSpPr/>
          <p:nvPr/>
        </p:nvSpPr>
        <p:spPr>
          <a:xfrm>
            <a:off x="11633011" y="5811744"/>
            <a:ext cx="5626289" cy="4100158"/>
          </a:xfrm>
          <a:custGeom>
            <a:rect b="b" l="l" r="r" t="t"/>
            <a:pathLst>
              <a:path extrusionOk="0" h="4100158" w="5626289">
                <a:moveTo>
                  <a:pt x="0" y="0"/>
                </a:moveTo>
                <a:lnTo>
                  <a:pt x="5626289" y="0"/>
                </a:lnTo>
                <a:lnTo>
                  <a:pt x="5626289" y="4100158"/>
                </a:lnTo>
                <a:lnTo>
                  <a:pt x="0" y="4100158"/>
                </a:lnTo>
                <a:lnTo>
                  <a:pt x="0" y="0"/>
                </a:lnTo>
                <a:close/>
              </a:path>
            </a:pathLst>
          </a:custGeom>
          <a:blipFill rotWithShape="1">
            <a:blip r:embed="rId5">
              <a:alphaModFix/>
            </a:blip>
            <a:stretch>
              <a:fillRect b="0" l="0" r="0" t="0"/>
            </a:stretch>
          </a:blipFill>
          <a:ln>
            <a:noFill/>
          </a:ln>
        </p:spPr>
      </p:sp>
      <p:sp>
        <p:nvSpPr>
          <p:cNvPr id="203" name="Google Shape;203;p9"/>
          <p:cNvSpPr/>
          <p:nvPr/>
        </p:nvSpPr>
        <p:spPr>
          <a:xfrm rot="8173624">
            <a:off x="-2823800" y="-773986"/>
            <a:ext cx="8998680" cy="5829597"/>
          </a:xfrm>
          <a:custGeom>
            <a:rect b="b" l="l" r="r" t="t"/>
            <a:pathLst>
              <a:path extrusionOk="0" h="5829597" w="8998680">
                <a:moveTo>
                  <a:pt x="0" y="0"/>
                </a:moveTo>
                <a:lnTo>
                  <a:pt x="8998680" y="0"/>
                </a:lnTo>
                <a:lnTo>
                  <a:pt x="8998680" y="5829597"/>
                </a:lnTo>
                <a:lnTo>
                  <a:pt x="0" y="5829597"/>
                </a:lnTo>
                <a:lnTo>
                  <a:pt x="0" y="0"/>
                </a:lnTo>
                <a:close/>
              </a:path>
            </a:pathLst>
          </a:custGeom>
          <a:blipFill rotWithShape="1">
            <a:blip r:embed="rId6">
              <a:alphaModFix/>
            </a:blip>
            <a:stretch>
              <a:fillRect b="-1419" l="0" r="0" t="-1420"/>
            </a:stretch>
          </a:blipFill>
          <a:ln>
            <a:noFill/>
          </a:ln>
        </p:spPr>
      </p:sp>
      <p:sp>
        <p:nvSpPr>
          <p:cNvPr id="204" name="Google Shape;204;p9"/>
          <p:cNvSpPr/>
          <p:nvPr/>
        </p:nvSpPr>
        <p:spPr>
          <a:xfrm>
            <a:off x="1470839" y="5143500"/>
            <a:ext cx="8956239" cy="4777354"/>
          </a:xfrm>
          <a:custGeom>
            <a:rect b="b" l="l" r="r" t="t"/>
            <a:pathLst>
              <a:path extrusionOk="0" h="4777354" w="8956239">
                <a:moveTo>
                  <a:pt x="0" y="0"/>
                </a:moveTo>
                <a:lnTo>
                  <a:pt x="8956239" y="0"/>
                </a:lnTo>
                <a:lnTo>
                  <a:pt x="8956239" y="4777354"/>
                </a:lnTo>
                <a:lnTo>
                  <a:pt x="0" y="4777354"/>
                </a:lnTo>
                <a:lnTo>
                  <a:pt x="0" y="0"/>
                </a:lnTo>
                <a:close/>
              </a:path>
            </a:pathLst>
          </a:custGeom>
          <a:blipFill rotWithShape="1">
            <a:blip r:embed="rId7">
              <a:alphaModFix/>
            </a:blip>
            <a:stretch>
              <a:fillRect b="-2724" l="0" r="0" t="-2725"/>
            </a:stretch>
          </a:blipFill>
          <a:ln>
            <a:noFill/>
          </a:ln>
        </p:spPr>
      </p:sp>
      <p:sp>
        <p:nvSpPr>
          <p:cNvPr id="205" name="Google Shape;205;p9"/>
          <p:cNvSpPr txBox="1"/>
          <p:nvPr/>
        </p:nvSpPr>
        <p:spPr>
          <a:xfrm rot="226438">
            <a:off x="7704218" y="1135875"/>
            <a:ext cx="5387383" cy="37217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650" u="none" cap="none" strike="noStrike">
                <a:solidFill>
                  <a:srgbClr val="000000"/>
                </a:solidFill>
                <a:latin typeface="Gochi Hand"/>
                <a:ea typeface="Gochi Hand"/>
                <a:cs typeface="Gochi Hand"/>
                <a:sym typeface="Gochi Hand"/>
              </a:rPr>
              <a:t>It raised my awareness of how coloniality is embedded in systems</a:t>
            </a:r>
            <a:endParaRPr sz="1300"/>
          </a:p>
        </p:txBody>
      </p:sp>
      <p:sp>
        <p:nvSpPr>
          <p:cNvPr id="206" name="Google Shape;206;p9"/>
          <p:cNvSpPr txBox="1"/>
          <p:nvPr/>
        </p:nvSpPr>
        <p:spPr>
          <a:xfrm>
            <a:off x="1882042" y="6004563"/>
            <a:ext cx="7876409" cy="295997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215" u="none" cap="none" strike="noStrike">
                <a:solidFill>
                  <a:srgbClr val="000000"/>
                </a:solidFill>
                <a:latin typeface="Gochi Hand"/>
                <a:ea typeface="Gochi Hand"/>
                <a:cs typeface="Gochi Hand"/>
                <a:sym typeface="Gochi Hand"/>
              </a:rPr>
              <a:t>I no longer carry guilt but responsibility — I’m committed to questioning what I consume and passing on change, not patterns.</a:t>
            </a:r>
            <a:endParaRPr/>
          </a:p>
        </p:txBody>
      </p:sp>
      <p:sp>
        <p:nvSpPr>
          <p:cNvPr id="207" name="Google Shape;207;p9"/>
          <p:cNvSpPr txBox="1"/>
          <p:nvPr/>
        </p:nvSpPr>
        <p:spPr>
          <a:xfrm>
            <a:off x="12151881" y="6372028"/>
            <a:ext cx="4588549" cy="2886272"/>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4117" u="none" cap="none" strike="noStrike">
                <a:solidFill>
                  <a:srgbClr val="000000"/>
                </a:solidFill>
                <a:latin typeface="Gochi Hand"/>
                <a:ea typeface="Gochi Hand"/>
                <a:cs typeface="Gochi Hand"/>
                <a:sym typeface="Gochi Hand"/>
              </a:rPr>
              <a:t>Ignorance can feel easier than facing the 5 axes of decolonization.</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